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09F9-F7FD-154C-ACA3-7AC95E222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Moonbank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07BFE-40FF-324D-BADC-5599F4660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GCP Acceleration Program – group 2</a:t>
            </a:r>
          </a:p>
          <a:p>
            <a:r>
              <a:rPr lang="en-US" dirty="0"/>
              <a:t>Forrest </a:t>
            </a:r>
            <a:r>
              <a:rPr lang="en-US" dirty="0" err="1"/>
              <a:t>cai</a:t>
            </a:r>
            <a:r>
              <a:rPr lang="en-US" dirty="0"/>
              <a:t>, max </a:t>
            </a:r>
            <a:r>
              <a:rPr lang="en-US" dirty="0" err="1"/>
              <a:t>luo</a:t>
            </a:r>
            <a:r>
              <a:rPr lang="en-US" dirty="0"/>
              <a:t>, Michael sun, victor </a:t>
            </a:r>
            <a:r>
              <a:rPr lang="en-US" dirty="0" err="1"/>
              <a:t>lu</a:t>
            </a:r>
            <a:r>
              <a:rPr lang="en-US" dirty="0"/>
              <a:t>, Vincent </a:t>
            </a:r>
            <a:r>
              <a:rPr lang="en-US" dirty="0" err="1"/>
              <a:t>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3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25B9-84E0-C84C-952F-1BA3E6C6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artifact of Project </a:t>
            </a:r>
            <a:r>
              <a:rPr lang="en-US" dirty="0" err="1"/>
              <a:t>Moonbank</a:t>
            </a:r>
            <a:r>
              <a:rPr lang="en-US" dirty="0"/>
              <a:t> design as one course for GCP acceleration program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4545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738"/>
            <a:ext cx="9905998" cy="718792"/>
          </a:xfrm>
        </p:spPr>
        <p:txBody>
          <a:bodyPr/>
          <a:lstStyle/>
          <a:p>
            <a:r>
              <a:rPr lang="en-US" dirty="0"/>
              <a:t>Conceptual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0E539-483B-1A4D-A2D7-987A7435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1728787"/>
            <a:ext cx="12001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738"/>
            <a:ext cx="9905998" cy="718792"/>
          </a:xfrm>
        </p:spPr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E1AC5-065B-C147-AB2C-DB117140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01" y="811530"/>
            <a:ext cx="6159801" cy="576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AD18DC-B81C-4E42-89C4-4CCB2AB3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180" y="811530"/>
            <a:ext cx="4480560" cy="576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Decision Points:</a:t>
            </a:r>
          </a:p>
          <a:p>
            <a:r>
              <a:rPr lang="en-US" dirty="0"/>
              <a:t>PROS</a:t>
            </a:r>
          </a:p>
          <a:p>
            <a:endParaRPr lang="en-US" dirty="0"/>
          </a:p>
          <a:p>
            <a:r>
              <a:rPr lang="en-US" dirty="0"/>
              <a:t>CRONS</a:t>
            </a:r>
          </a:p>
        </p:txBody>
      </p:sp>
    </p:spTree>
    <p:extLst>
      <p:ext uri="{BB962C8B-B14F-4D97-AF65-F5344CB8AC3E}">
        <p14:creationId xmlns:p14="http://schemas.microsoft.com/office/powerpoint/2010/main" val="133140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738"/>
            <a:ext cx="9905998" cy="718792"/>
          </a:xfrm>
        </p:spPr>
        <p:txBody>
          <a:bodyPr/>
          <a:lstStyle/>
          <a:p>
            <a:r>
              <a:rPr lang="en-US" dirty="0"/>
              <a:t>Web app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5945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2738"/>
            <a:ext cx="10585767" cy="718792"/>
          </a:xfrm>
        </p:spPr>
        <p:txBody>
          <a:bodyPr>
            <a:normAutofit/>
          </a:bodyPr>
          <a:lstStyle/>
          <a:p>
            <a:r>
              <a:rPr lang="en-US" dirty="0"/>
              <a:t>Storage infrastructure – customer contact</a:t>
            </a:r>
          </a:p>
        </p:txBody>
      </p:sp>
    </p:spTree>
    <p:extLst>
      <p:ext uri="{BB962C8B-B14F-4D97-AF65-F5344CB8AC3E}">
        <p14:creationId xmlns:p14="http://schemas.microsoft.com/office/powerpoint/2010/main" val="28966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738"/>
            <a:ext cx="9905998" cy="718792"/>
          </a:xfrm>
        </p:spPr>
        <p:txBody>
          <a:bodyPr/>
          <a:lstStyle/>
          <a:p>
            <a:r>
              <a:rPr lang="en-US" dirty="0"/>
              <a:t>Storage infrastructure – transaction</a:t>
            </a:r>
          </a:p>
        </p:txBody>
      </p:sp>
    </p:spTree>
    <p:extLst>
      <p:ext uri="{BB962C8B-B14F-4D97-AF65-F5344CB8AC3E}">
        <p14:creationId xmlns:p14="http://schemas.microsoft.com/office/powerpoint/2010/main" val="368363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96-2B5D-0D4A-ACE2-71E1FE1A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738"/>
            <a:ext cx="9905998" cy="718792"/>
          </a:xfrm>
        </p:spPr>
        <p:txBody>
          <a:bodyPr/>
          <a:lstStyle/>
          <a:p>
            <a:r>
              <a:rPr lang="en-US" dirty="0"/>
              <a:t>Storage infrastructure –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3839210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64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Project Moonbank </vt:lpstr>
      <vt:lpstr>background</vt:lpstr>
      <vt:lpstr>Conceptual architecture</vt:lpstr>
      <vt:lpstr>Application architecture</vt:lpstr>
      <vt:lpstr>Web app infrastructure</vt:lpstr>
      <vt:lpstr>Storage infrastructure – customer contact</vt:lpstr>
      <vt:lpstr>Storage infrastructure – transaction</vt:lpstr>
      <vt:lpstr>Storage infrastructure – reconciliation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Moonbank </dc:title>
  <dc:creator>Lu Victor</dc:creator>
  <cp:lastModifiedBy>Lu Victor</cp:lastModifiedBy>
  <cp:revision>3</cp:revision>
  <dcterms:created xsi:type="dcterms:W3CDTF">2019-10-23T07:45:13Z</dcterms:created>
  <dcterms:modified xsi:type="dcterms:W3CDTF">2019-10-24T07:53:00Z</dcterms:modified>
</cp:coreProperties>
</file>