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09F9-F7FD-154C-ACA3-7AC95E222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Moonbank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7BFE-40FF-324D-BADC-5599F4660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GCP Acceleration Program – group 2</a:t>
            </a:r>
          </a:p>
          <a:p>
            <a:r>
              <a:rPr lang="en-US" dirty="0"/>
              <a:t>Forrest </a:t>
            </a:r>
            <a:r>
              <a:rPr lang="en-US" dirty="0" err="1"/>
              <a:t>cai</a:t>
            </a:r>
            <a:r>
              <a:rPr lang="en-US" dirty="0"/>
              <a:t>, max </a:t>
            </a:r>
            <a:r>
              <a:rPr lang="en-US" dirty="0" err="1"/>
              <a:t>luo</a:t>
            </a:r>
            <a:r>
              <a:rPr lang="en-US" dirty="0"/>
              <a:t>, Michael sun, victor </a:t>
            </a:r>
            <a:r>
              <a:rPr lang="en-US" dirty="0" err="1"/>
              <a:t>lu</a:t>
            </a:r>
            <a:r>
              <a:rPr lang="en-US" dirty="0"/>
              <a:t>, Vincent </a:t>
            </a:r>
            <a:r>
              <a:rPr lang="en-US" dirty="0" err="1"/>
              <a:t>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25B9-84E0-C84C-952F-1BA3E6C6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artifact of Project </a:t>
            </a:r>
            <a:r>
              <a:rPr lang="en-US" dirty="0" err="1"/>
              <a:t>Moonbank</a:t>
            </a:r>
            <a:r>
              <a:rPr lang="en-US" dirty="0"/>
              <a:t> design as one course for GCP acceleration program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545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38"/>
            <a:ext cx="9905998" cy="718792"/>
          </a:xfrm>
        </p:spPr>
        <p:txBody>
          <a:bodyPr/>
          <a:lstStyle/>
          <a:p>
            <a:r>
              <a:rPr lang="en-US" dirty="0"/>
              <a:t>Conceptual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0E539-483B-1A4D-A2D7-987A7435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1728787"/>
            <a:ext cx="12001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</TotalTime>
  <Words>41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Project Moonbank </vt:lpstr>
      <vt:lpstr>background</vt:lpstr>
      <vt:lpstr>Conceptual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Moonbank </dc:title>
  <dc:creator>Lu Victor</dc:creator>
  <cp:lastModifiedBy>Lu Victor</cp:lastModifiedBy>
  <cp:revision>2</cp:revision>
  <dcterms:created xsi:type="dcterms:W3CDTF">2019-10-23T07:45:13Z</dcterms:created>
  <dcterms:modified xsi:type="dcterms:W3CDTF">2019-10-23T07:56:03Z</dcterms:modified>
</cp:coreProperties>
</file>