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7" r:id="rId3"/>
    <p:sldId id="268" r:id="rId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60"/>
  </p:normalViewPr>
  <p:slideViewPr>
    <p:cSldViewPr>
      <p:cViewPr varScale="1">
        <p:scale>
          <a:sx n="83" d="100"/>
          <a:sy n="83" d="100"/>
        </p:scale>
        <p:origin x="-15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052C8-B10A-4397-B2A4-E65E98147F53}" type="datetimeFigureOut">
              <a:rPr lang="en-US" smtClean="0"/>
              <a:t>9/17/2015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58313-2293-4272-A393-CC87D41BF8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34358" indent="-28244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9782" indent="-2259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81695" indent="-2259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33609" indent="-2259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85521" indent="-2259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37434" indent="-2259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89348" indent="-2259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41261" indent="-2259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85C0612D-74DB-4634-BF69-14C78038DBB2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1</a:t>
            </a:fld>
            <a:endParaRPr lang="en-US" altLang="en-US" dirty="0" smtClean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42950"/>
            <a:ext cx="4938713" cy="37052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295" y="4691206"/>
            <a:ext cx="4985290" cy="4537449"/>
          </a:xfrm>
          <a:noFill/>
        </p:spPr>
        <p:txBody>
          <a:bodyPr/>
          <a:lstStyle/>
          <a:p>
            <a:pPr eaLnBrk="1" hangingPunct="1"/>
            <a:endParaRPr lang="en-US" altLang="en-US" i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4624-CA5A-475A-B094-19761DC39CE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4624-CA5A-475A-B094-19761DC39CE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7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811" y="4876800"/>
            <a:ext cx="3716853" cy="117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5205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4875" y="63500"/>
            <a:ext cx="1952625" cy="521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" y="63500"/>
            <a:ext cx="5705475" cy="521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2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63500"/>
            <a:ext cx="6096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5100" y="1168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127500" y="11684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49698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63500"/>
            <a:ext cx="6096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5100" y="11684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578166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63500"/>
            <a:ext cx="6096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65100" y="11684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7500" y="1168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63500"/>
            <a:ext cx="6096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1168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27500" y="1168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27500" y="3302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0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33" y="299795"/>
            <a:ext cx="6654800" cy="4699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9604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371600"/>
            <a:ext cx="77724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7638" y="340658"/>
            <a:ext cx="66548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547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43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76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60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9626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8468" y="1021787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04800"/>
            <a:ext cx="665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" y="6185356"/>
            <a:ext cx="45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>
                    <a:lumMod val="65000"/>
                  </a:srgbClr>
                </a:solidFill>
                <a:latin typeface="Arial" charset="0"/>
                <a:cs typeface="Arial" charset="0"/>
              </a:rPr>
              <a:t>© 2015 Endries International, Inc., a Wolseley Industrial Group company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381000" y="6161317"/>
            <a:ext cx="838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885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274" y="6245549"/>
            <a:ext cx="1364673" cy="4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85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325" y="6517575"/>
            <a:ext cx="457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>
                    <a:lumMod val="75000"/>
                  </a:srgbClr>
                </a:solidFill>
                <a:latin typeface="Arial" charset="0"/>
                <a:cs typeface="Arial" charset="0"/>
              </a:rPr>
              <a:t>© 2015 Endries International, Inc., a Wolseley Industrial Group company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33600" y="6505700"/>
            <a:ext cx="89104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228600" y="1752600"/>
            <a:ext cx="6324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Label Approval Process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50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7533" y="304800"/>
            <a:ext cx="6654800" cy="457200"/>
          </a:xfrm>
        </p:spPr>
        <p:txBody>
          <a:bodyPr/>
          <a:lstStyle/>
          <a:p>
            <a:r>
              <a:rPr lang="en-US" dirty="0" smtClean="0"/>
              <a:t>Label Approval Process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32004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1371600" y="3184981"/>
            <a:ext cx="6096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524000" y="1813381"/>
            <a:ext cx="6858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371600" y="3759994"/>
            <a:ext cx="1447800" cy="26318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82748" y="18250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054148" y="31204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14800" y="1203781"/>
            <a:ext cx="4389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Label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 to meet Endries requirement on dimension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Length: 4”~6”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Width:  2”~4”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B has to meet A, and C has to be CODE 3 of 9.</a:t>
            </a: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Prod, QTY and LOT# must be successfully scanned on every label.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3 pieces have to be scanned  at least.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803278" y="373004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>
            <a:off x="1447800" y="13716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>
            <a:off x="1368348" y="1386840"/>
            <a:ext cx="0" cy="9753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/>
          <p:cNvSpPr txBox="1"/>
          <p:nvPr/>
        </p:nvSpPr>
        <p:spPr>
          <a:xfrm>
            <a:off x="2068506" y="102647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Length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9575" y="164038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Width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7533" y="304800"/>
            <a:ext cx="6654800" cy="457200"/>
          </a:xfrm>
        </p:spPr>
        <p:txBody>
          <a:bodyPr/>
          <a:lstStyle/>
          <a:p>
            <a:r>
              <a:rPr lang="en-US" dirty="0" smtClean="0"/>
              <a:t>Label Approval Process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7200" y="990600"/>
            <a:ext cx="800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QA team members scan labels on suppliers who are responsible on.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QA team members notice suppliers that labels are approved.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All approvals are stored and managed in Taiwan folder at M driver.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271094"/>
            <a:ext cx="5135250" cy="419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200400"/>
            <a:ext cx="4814680" cy="256979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/>
        </p:spPr>
      </p:pic>
      <p:cxnSp>
        <p:nvCxnSpPr>
          <p:cNvPr id="5" name="直線單箭頭接點 4"/>
          <p:cNvCxnSpPr/>
          <p:nvPr/>
        </p:nvCxnSpPr>
        <p:spPr bwMode="auto">
          <a:xfrm flipV="1">
            <a:off x="2872425" y="3352800"/>
            <a:ext cx="1242375" cy="7513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單箭頭接點 16"/>
          <p:cNvCxnSpPr/>
          <p:nvPr/>
        </p:nvCxnSpPr>
        <p:spPr bwMode="auto">
          <a:xfrm>
            <a:off x="2863281" y="5092613"/>
            <a:ext cx="1242375" cy="5461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41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52"/>
      </a:accent1>
      <a:accent2>
        <a:srgbClr val="00B06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1000"/>
      </a:hlink>
      <a:folHlink>
        <a:srgbClr val="1E3C00"/>
      </a:folHlink>
    </a:clrScheme>
    <a:fontScheme name="3_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140</Words>
  <Application>Microsoft Office PowerPoint</Application>
  <PresentationFormat>如螢幕大小 (4:3)</PresentationFormat>
  <Paragraphs>26</Paragraphs>
  <Slides>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4_Default Design</vt:lpstr>
      <vt:lpstr>PowerPoint 簡報</vt:lpstr>
      <vt:lpstr>Label Approval Process</vt:lpstr>
      <vt:lpstr>Label Approval Process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Kohlmeier</dc:creator>
  <cp:lastModifiedBy>ForrestHsia</cp:lastModifiedBy>
  <cp:revision>62</cp:revision>
  <cp:lastPrinted>2015-07-06T07:36:08Z</cp:lastPrinted>
  <dcterms:created xsi:type="dcterms:W3CDTF">2015-03-31T12:55:45Z</dcterms:created>
  <dcterms:modified xsi:type="dcterms:W3CDTF">2015-09-17T09:39:04Z</dcterms:modified>
</cp:coreProperties>
</file>