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05613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77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82232-79AF-4125-BE48-59D29281CAF4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1FEE1-FFB2-4390-85A6-A3EAE832E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6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1FEE1-FFB2-4390-85A6-A3EAE832E57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84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1FEE1-FFB2-4390-85A6-A3EAE832E57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79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1FEE1-FFB2-4390-85A6-A3EAE832E5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89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1FEE1-FFB2-4390-85A6-A3EAE832E5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89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4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07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39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0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0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8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E5C3-DDE6-4EB0-8F15-9F040F335B33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1C28-4D31-4D19-B7EB-202442F5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3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Metaforge</a:t>
            </a:r>
            <a:r>
              <a:rPr lang="en-US" altLang="zh-TW" dirty="0" smtClean="0"/>
              <a:t> </a:t>
            </a:r>
            <a:r>
              <a:rPr lang="en-US" altLang="zh-TW" smtClean="0"/>
              <a:t>Repeat Order  </a:t>
            </a:r>
            <a:r>
              <a:rPr lang="en-US" altLang="zh-TW" dirty="0" smtClean="0"/>
              <a:t>Hardness </a:t>
            </a:r>
            <a:r>
              <a:rPr lang="zh-TW" altLang="en-US" dirty="0" smtClean="0"/>
              <a:t>應測數目減半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07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Review Hardness Performance on Repeat Order in the past year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1700808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 is recommended Core Hardness Sampling is decreased to 8 pcs.</a:t>
            </a:r>
          </a:p>
          <a:p>
            <a:r>
              <a:rPr lang="zh-TW" altLang="en-US" dirty="0"/>
              <a:t>藉由以下取樣區間內的</a:t>
            </a:r>
            <a:r>
              <a:rPr lang="zh-TW" altLang="en-US" dirty="0" smtClean="0"/>
              <a:t>數據得知</a:t>
            </a:r>
            <a:r>
              <a:rPr lang="en-US" altLang="zh-TW" dirty="0" smtClean="0"/>
              <a:t>,  supplier </a:t>
            </a:r>
            <a:r>
              <a:rPr lang="zh-TW" altLang="en-US" dirty="0" smtClean="0"/>
              <a:t>控制硬度能力已趨穩定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故建議</a:t>
            </a:r>
            <a:r>
              <a:rPr lang="en-US" altLang="zh-TW" dirty="0" smtClean="0"/>
              <a:t>core hardness</a:t>
            </a:r>
            <a:r>
              <a:rPr lang="zh-TW" altLang="en-US" dirty="0" smtClean="0"/>
              <a:t>檢驗支數由</a:t>
            </a:r>
            <a:r>
              <a:rPr lang="en-US" altLang="zh-TW" dirty="0" smtClean="0"/>
              <a:t>15 pcs</a:t>
            </a:r>
            <a:r>
              <a:rPr lang="zh-TW" altLang="en-US" dirty="0" smtClean="0"/>
              <a:t>減為</a:t>
            </a:r>
            <a:r>
              <a:rPr lang="en-US" altLang="zh-TW" dirty="0" smtClean="0"/>
              <a:t>8 pcs</a:t>
            </a:r>
            <a:r>
              <a:rPr lang="zh-TW" altLang="en-US" dirty="0" smtClean="0"/>
              <a:t>甚或更少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Recommendation is based on following statistic:</a:t>
            </a:r>
          </a:p>
          <a:p>
            <a:r>
              <a:rPr lang="zh-TW" altLang="en-US" dirty="0" smtClean="0"/>
              <a:t>下為取樣</a:t>
            </a:r>
            <a:r>
              <a:rPr lang="zh-TW" altLang="en-US" dirty="0"/>
              <a:t>區間的統計數據呈現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取樣區間 </a:t>
            </a:r>
            <a:r>
              <a:rPr lang="en-US" altLang="zh-TW" dirty="0" smtClean="0"/>
              <a:t>Duration: Apr. 2018 ~ May.2019</a:t>
            </a:r>
          </a:p>
          <a:p>
            <a:r>
              <a:rPr lang="zh-TW" altLang="en-US" dirty="0" smtClean="0"/>
              <a:t>取樣範圍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18 Parts(19 Orders)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Heat treatment on part: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SAE J429 Gr-5: 17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SAE J429 Gr-8: 1 part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541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88479"/>
              </p:ext>
            </p:extLst>
          </p:nvPr>
        </p:nvGraphicFramePr>
        <p:xfrm>
          <a:off x="323528" y="281900"/>
          <a:ext cx="8568953" cy="631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85"/>
                <a:gridCol w="683609"/>
                <a:gridCol w="922076"/>
                <a:gridCol w="1637481"/>
                <a:gridCol w="1637481"/>
                <a:gridCol w="763098"/>
                <a:gridCol w="2066723"/>
              </a:tblGrid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Qlab report 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Standard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Note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23342921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HJW5W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2018/6/25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R18090448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30~32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2334140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HK6KY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2018/7/20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R18070903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30~31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8 pcs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2334293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2018/7/31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R180741252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27~29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2335142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2018/7/31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R18071253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30~31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2336759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HK639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2018/7/31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R18071257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30~31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2327029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HK63C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2018/7/31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R18071259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28~32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2334140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HK6KY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2018/7/31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R18071255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30~31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7 pcs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2298648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HJWPQ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2018/8/3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R18071258A01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HRC 33~39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35~37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Gr-8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2335142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HJWJ9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2018/8/8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R18080352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31~32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with 2342279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2334429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HK6T0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2018/8/8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R18080360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27~29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2298649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HJWP6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2018/8/13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R18080570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29~31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with 2343875, 11 pcs.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2346341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HJW6P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2018/9/14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R18090450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30~32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2327029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2018/9/19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R18090837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31~31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2335142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HK6KW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2018/10/17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R18100677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26~28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2298648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HJWPQ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2018/10/18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R18100681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HRC 33~39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37~38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Gr-8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2317799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HJWJK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2018/11/13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R18110428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29~31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2347263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HMHV0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2018/11/13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R18110457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29~30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2354903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HJWJ8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2018/12/20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R18120868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33~35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With 2333986</a:t>
                      </a: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HRC 33~34, </a:t>
                      </a:r>
                      <a:r>
                        <a:rPr lang="en-US" sz="1000" u="none" strike="noStrike" dirty="0">
                          <a:effectLst/>
                        </a:rPr>
                        <a:t>1 pc </a:t>
                      </a:r>
                      <a:r>
                        <a:rPr lang="en-US" sz="1000" u="none" strike="noStrike" dirty="0" smtClean="0">
                          <a:effectLst/>
                        </a:rPr>
                        <a:t>failed at HRC 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2357698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HJWJ9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2019/1/17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R19010700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30~32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2357698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2019/1/18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R19010685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30~32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2357698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HK639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2019/1/18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R19010704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28~31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2359829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2019/2/14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R19020254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HRC 25~34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30~32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2358711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HJWPQ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2019/2/14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R19020253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HRC 33~39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37~38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Gr-8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85" marR="6985" marT="69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6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直線接點 158"/>
          <p:cNvCxnSpPr/>
          <p:nvPr/>
        </p:nvCxnSpPr>
        <p:spPr>
          <a:xfrm flipV="1">
            <a:off x="6115170" y="4898354"/>
            <a:ext cx="761086" cy="1363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6979266" y="4898354"/>
            <a:ext cx="329038" cy="136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4735016" y="2065765"/>
            <a:ext cx="1678156" cy="175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flipH="1">
            <a:off x="3851920" y="2072490"/>
            <a:ext cx="1678156" cy="175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 flipH="1">
            <a:off x="4696464" y="1747700"/>
            <a:ext cx="3048310" cy="207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 flipH="1">
            <a:off x="3851920" y="1734782"/>
            <a:ext cx="3048310" cy="207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H="1">
            <a:off x="5580112" y="1099339"/>
            <a:ext cx="3024336" cy="269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6012160" y="1099339"/>
            <a:ext cx="2592288" cy="27188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flipH="1">
            <a:off x="5148064" y="1099339"/>
            <a:ext cx="1584176" cy="2718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140931" y="753091"/>
            <a:ext cx="278941" cy="303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4295387" y="830233"/>
            <a:ext cx="1068701" cy="298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1732280" y="753091"/>
            <a:ext cx="1678501" cy="306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2596375" y="753091"/>
            <a:ext cx="1678501" cy="303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 flipV="1">
            <a:off x="7308304" y="4892158"/>
            <a:ext cx="100821" cy="73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V="1">
            <a:off x="5292080" y="4892159"/>
            <a:ext cx="720080" cy="73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6156176" y="4898353"/>
            <a:ext cx="720080" cy="7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6545029" y="4898354"/>
            <a:ext cx="331227" cy="72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766092" y="2664011"/>
            <a:ext cx="1789684" cy="114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4716016" y="2553901"/>
            <a:ext cx="2880320" cy="126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H="1">
            <a:off x="4247964" y="2706301"/>
            <a:ext cx="2222370" cy="111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4295387" y="825099"/>
            <a:ext cx="204605" cy="299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2123728" y="825166"/>
            <a:ext cx="3600400" cy="299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H="1">
            <a:off x="2978069" y="825166"/>
            <a:ext cx="3600400" cy="299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499992" y="1196752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/>
              <a:t>23342921</a:t>
            </a:r>
            <a:br>
              <a:rPr lang="en-US" altLang="zh-TW" dirty="0"/>
            </a:br>
            <a:r>
              <a:rPr lang="en-US" altLang="zh-TW" dirty="0"/>
              <a:t>HJW5W</a:t>
            </a: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4716016" y="1689195"/>
            <a:ext cx="648072" cy="212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851920" y="1683001"/>
            <a:ext cx="648072" cy="2135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164327" y="948112"/>
            <a:ext cx="864096" cy="4924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/>
              <a:t>2334140</a:t>
            </a:r>
          </a:p>
          <a:p>
            <a:r>
              <a:rPr lang="en-US" altLang="zh-TW" dirty="0"/>
              <a:t>HK6KY</a:t>
            </a:r>
          </a:p>
        </p:txBody>
      </p:sp>
      <p:cxnSp>
        <p:nvCxnSpPr>
          <p:cNvPr id="3" name="直線接點 2"/>
          <p:cNvCxnSpPr/>
          <p:nvPr/>
        </p:nvCxnSpPr>
        <p:spPr>
          <a:xfrm>
            <a:off x="539552" y="4322288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691680" y="3041745"/>
            <a:ext cx="0" cy="1856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123728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555776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987824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419872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851920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283968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716016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148064" y="3818232"/>
            <a:ext cx="0" cy="19150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12160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444208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876256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308304" y="38182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7740352" y="3818232"/>
            <a:ext cx="0" cy="19150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524328" y="5075892"/>
            <a:ext cx="432048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/>
          </a:lstStyle>
          <a:p>
            <a:r>
              <a:rPr lang="en-US" altLang="zh-TW" dirty="0"/>
              <a:t>39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660232" y="5075892"/>
            <a:ext cx="432048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/>
          </a:lstStyle>
          <a:p>
            <a:r>
              <a:rPr lang="en-US" altLang="zh-TW" dirty="0"/>
              <a:t>37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796136" y="5075892"/>
            <a:ext cx="432048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/>
          </a:lstStyle>
          <a:p>
            <a:r>
              <a:rPr lang="en-US" altLang="zh-TW" dirty="0"/>
              <a:t>35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932040" y="5075892"/>
            <a:ext cx="432048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33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067944" y="50758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31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203848" y="50758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29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339752" y="50758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27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475656" y="50758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25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1259632" y="381203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580112" y="3041745"/>
            <a:ext cx="0" cy="1856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028423" y="1442973"/>
            <a:ext cx="1255545" cy="237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164327" y="1440555"/>
            <a:ext cx="1687593" cy="237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045740" y="1333826"/>
            <a:ext cx="864096" cy="4924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00" dirty="0" smtClean="0"/>
              <a:t>2334293HJW68</a:t>
            </a:r>
            <a:endParaRPr lang="en-US" altLang="zh-TW" sz="1300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1909836" y="1826269"/>
            <a:ext cx="1500945" cy="198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1045740" y="1826269"/>
            <a:ext cx="1510036" cy="199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100858" y="1580047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00" dirty="0" smtClean="0"/>
              <a:t>2335142HJWPP</a:t>
            </a:r>
            <a:endParaRPr lang="en-US" altLang="zh-TW" sz="13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2964954" y="2072490"/>
            <a:ext cx="1319014" cy="1745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2100858" y="2072490"/>
            <a:ext cx="1751062" cy="1745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602950" y="1046860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/>
              <a:t>2336759</a:t>
            </a:r>
          </a:p>
          <a:p>
            <a:r>
              <a:rPr lang="en-US" altLang="zh-TW" dirty="0"/>
              <a:t>HK639</a:t>
            </a:r>
          </a:p>
        </p:txBody>
      </p:sp>
      <p:cxnSp>
        <p:nvCxnSpPr>
          <p:cNvPr id="65" name="直線接點 64"/>
          <p:cNvCxnSpPr/>
          <p:nvPr/>
        </p:nvCxnSpPr>
        <p:spPr>
          <a:xfrm flipH="1">
            <a:off x="4283968" y="1539303"/>
            <a:ext cx="2160240" cy="227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3851920" y="1539303"/>
            <a:ext cx="1754318" cy="227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6732240" y="2061458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 smtClean="0"/>
              <a:t>2327029</a:t>
            </a:r>
            <a:endParaRPr lang="en-US" altLang="zh-TW" dirty="0"/>
          </a:p>
          <a:p>
            <a:r>
              <a:rPr lang="en-US" altLang="zh-TW" dirty="0" smtClean="0"/>
              <a:t>HK63C</a:t>
            </a:r>
            <a:endParaRPr lang="en-US" altLang="zh-TW" dirty="0"/>
          </a:p>
        </p:txBody>
      </p:sp>
      <p:cxnSp>
        <p:nvCxnSpPr>
          <p:cNvPr id="73" name="直線接點 72"/>
          <p:cNvCxnSpPr/>
          <p:nvPr/>
        </p:nvCxnSpPr>
        <p:spPr>
          <a:xfrm flipH="1">
            <a:off x="2978069" y="2553901"/>
            <a:ext cx="3754171" cy="126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5292080" y="5624857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/>
              <a:t>2298648</a:t>
            </a:r>
          </a:p>
          <a:p>
            <a:r>
              <a:rPr lang="en-US" altLang="zh-TW" dirty="0"/>
              <a:t>HJWPQ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2123728" y="2417790"/>
            <a:ext cx="864096" cy="4924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00" dirty="0" smtClean="0"/>
              <a:t>2335142HJWJ9</a:t>
            </a:r>
            <a:endParaRPr lang="en-US" altLang="zh-TW" sz="1300" dirty="0"/>
          </a:p>
        </p:txBody>
      </p:sp>
      <p:cxnSp>
        <p:nvCxnSpPr>
          <p:cNvPr id="106" name="直線接點 105"/>
          <p:cNvCxnSpPr/>
          <p:nvPr/>
        </p:nvCxnSpPr>
        <p:spPr>
          <a:xfrm>
            <a:off x="2987824" y="2910233"/>
            <a:ext cx="1728192" cy="90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2123728" y="2910233"/>
            <a:ext cx="2160240" cy="90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766092" y="2171568"/>
            <a:ext cx="864096" cy="4924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00" dirty="0" smtClean="0"/>
              <a:t>2334429</a:t>
            </a:r>
          </a:p>
          <a:p>
            <a:pPr algn="ctr"/>
            <a:r>
              <a:rPr lang="en-US" altLang="zh-TW" sz="1300" dirty="0" smtClean="0"/>
              <a:t>HK6T0</a:t>
            </a:r>
            <a:endParaRPr lang="en-US" altLang="zh-TW" sz="13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1630188" y="2664011"/>
            <a:ext cx="1805437" cy="114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606238" y="2213858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 smtClean="0"/>
              <a:t>2298649</a:t>
            </a:r>
            <a:endParaRPr lang="en-US" altLang="zh-TW" dirty="0"/>
          </a:p>
          <a:p>
            <a:r>
              <a:rPr lang="en-US" altLang="zh-TW" dirty="0" smtClean="0"/>
              <a:t>HJWP6</a:t>
            </a:r>
            <a:endParaRPr lang="en-US" altLang="zh-TW" dirty="0"/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3419872" y="2711573"/>
            <a:ext cx="2183078" cy="1100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247964" y="2012604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/>
              <a:t>2346341</a:t>
            </a:r>
          </a:p>
          <a:p>
            <a:r>
              <a:rPr lang="en-US" altLang="zh-TW" dirty="0"/>
              <a:t>HJW6P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4495053" y="337790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/>
              <a:t>2327029</a:t>
            </a:r>
          </a:p>
          <a:p>
            <a:r>
              <a:rPr lang="en-US" altLang="zh-TW" dirty="0"/>
              <a:t>HJW66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5724128" y="332723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 smtClean="0"/>
              <a:t>2335142</a:t>
            </a:r>
            <a:endParaRPr lang="en-US" altLang="zh-TW" dirty="0"/>
          </a:p>
          <a:p>
            <a:r>
              <a:rPr lang="en-US" altLang="zh-TW" dirty="0" smtClean="0"/>
              <a:t>HK6KW</a:t>
            </a:r>
            <a:endParaRPr lang="en-US" altLang="zh-TW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545029" y="5624857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/>
              <a:t>2298648</a:t>
            </a:r>
          </a:p>
          <a:p>
            <a:r>
              <a:rPr lang="en-US" altLang="zh-TW" dirty="0"/>
              <a:t>HJWPQ</a:t>
            </a:r>
          </a:p>
        </p:txBody>
      </p:sp>
      <p:sp>
        <p:nvSpPr>
          <p:cNvPr id="94" name="文字方塊 93"/>
          <p:cNvSpPr txBox="1"/>
          <p:nvPr/>
        </p:nvSpPr>
        <p:spPr>
          <a:xfrm>
            <a:off x="1732279" y="260648"/>
            <a:ext cx="864096" cy="4924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00" dirty="0" smtClean="0"/>
              <a:t>2317799</a:t>
            </a:r>
          </a:p>
          <a:p>
            <a:pPr algn="ctr"/>
            <a:r>
              <a:rPr lang="en-US" altLang="zh-TW" sz="1300" dirty="0" smtClean="0"/>
              <a:t>HJWJK</a:t>
            </a:r>
            <a:endParaRPr lang="en-US" altLang="zh-TW" sz="13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131841" y="260648"/>
            <a:ext cx="864096" cy="4924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00" dirty="0" smtClean="0"/>
              <a:t>2347263</a:t>
            </a:r>
          </a:p>
          <a:p>
            <a:pPr algn="ctr"/>
            <a:r>
              <a:rPr lang="en-US" altLang="zh-TW" sz="1300" dirty="0" smtClean="0"/>
              <a:t>HMHV0</a:t>
            </a:r>
            <a:endParaRPr lang="en-US" altLang="zh-TW" sz="1300" dirty="0"/>
          </a:p>
        </p:txBody>
      </p:sp>
      <p:cxnSp>
        <p:nvCxnSpPr>
          <p:cNvPr id="108" name="直線接點 107"/>
          <p:cNvCxnSpPr/>
          <p:nvPr/>
        </p:nvCxnSpPr>
        <p:spPr>
          <a:xfrm flipH="1">
            <a:off x="3851920" y="746107"/>
            <a:ext cx="144015" cy="307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6732240" y="406842"/>
            <a:ext cx="1872208" cy="69249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 smtClean="0"/>
              <a:t>2018/12/20, 2336759</a:t>
            </a:r>
            <a:endParaRPr lang="en-US" altLang="zh-TW" dirty="0"/>
          </a:p>
          <a:p>
            <a:r>
              <a:rPr lang="en-US" altLang="zh-TW" dirty="0" smtClean="0"/>
              <a:t>HK639, HRC 33~34</a:t>
            </a:r>
          </a:p>
          <a:p>
            <a:r>
              <a:rPr lang="en-US" altLang="zh-TW" dirty="0" smtClean="0"/>
              <a:t>1 pc oversized at  HRC 35</a:t>
            </a:r>
            <a:endParaRPr lang="en-US" altLang="zh-TW" dirty="0"/>
          </a:p>
        </p:txBody>
      </p:sp>
      <p:sp>
        <p:nvSpPr>
          <p:cNvPr id="117" name="橢圓 116"/>
          <p:cNvSpPr/>
          <p:nvPr/>
        </p:nvSpPr>
        <p:spPr>
          <a:xfrm>
            <a:off x="5936517" y="3728905"/>
            <a:ext cx="178653" cy="1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6884640" y="1242339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 smtClean="0"/>
              <a:t>2357698</a:t>
            </a:r>
            <a:endParaRPr lang="en-US" altLang="zh-TW" dirty="0"/>
          </a:p>
          <a:p>
            <a:r>
              <a:rPr lang="en-US" altLang="zh-TW" dirty="0" smtClean="0"/>
              <a:t>HJWJ9</a:t>
            </a:r>
            <a:endParaRPr lang="en-US" altLang="zh-TW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5530076" y="1580047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 smtClean="0"/>
              <a:t>2357698</a:t>
            </a:r>
            <a:endParaRPr lang="en-US" altLang="zh-TW" dirty="0"/>
          </a:p>
          <a:p>
            <a:r>
              <a:rPr lang="en-US" altLang="zh-TW" dirty="0" smtClean="0"/>
              <a:t>HJWMP</a:t>
            </a:r>
            <a:endParaRPr lang="en-US" altLang="zh-TW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3313548" y="855502"/>
            <a:ext cx="864096" cy="4924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 smtClean="0"/>
              <a:t>2357698</a:t>
            </a:r>
            <a:endParaRPr lang="en-US" altLang="zh-TW" dirty="0"/>
          </a:p>
          <a:p>
            <a:r>
              <a:rPr lang="en-US" altLang="zh-TW" dirty="0" smtClean="0"/>
              <a:t>HK639</a:t>
            </a:r>
            <a:endParaRPr lang="en-US" altLang="zh-TW" dirty="0"/>
          </a:p>
        </p:txBody>
      </p:sp>
      <p:cxnSp>
        <p:nvCxnSpPr>
          <p:cNvPr id="141" name="直線接點 140"/>
          <p:cNvCxnSpPr/>
          <p:nvPr/>
        </p:nvCxnSpPr>
        <p:spPr>
          <a:xfrm flipH="1">
            <a:off x="2987824" y="1347945"/>
            <a:ext cx="325724" cy="247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4175956" y="1341220"/>
            <a:ext cx="98920" cy="248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字方塊 143"/>
          <p:cNvSpPr txBox="1"/>
          <p:nvPr/>
        </p:nvSpPr>
        <p:spPr>
          <a:xfrm>
            <a:off x="3224147" y="1721415"/>
            <a:ext cx="864096" cy="4924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 smtClean="0"/>
              <a:t>2359829</a:t>
            </a:r>
            <a:endParaRPr lang="en-US" altLang="zh-TW" dirty="0"/>
          </a:p>
          <a:p>
            <a:r>
              <a:rPr lang="en-US" altLang="zh-TW" dirty="0" smtClean="0"/>
              <a:t>HJW62</a:t>
            </a:r>
            <a:endParaRPr lang="en-US" altLang="zh-TW" dirty="0"/>
          </a:p>
        </p:txBody>
      </p:sp>
      <p:cxnSp>
        <p:nvCxnSpPr>
          <p:cNvPr id="148" name="直線接點 147"/>
          <p:cNvCxnSpPr/>
          <p:nvPr/>
        </p:nvCxnSpPr>
        <p:spPr>
          <a:xfrm>
            <a:off x="3224147" y="2213858"/>
            <a:ext cx="627773" cy="161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>
            <a:off x="4088243" y="2204864"/>
            <a:ext cx="627773" cy="161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字方塊 156"/>
          <p:cNvSpPr txBox="1"/>
          <p:nvPr/>
        </p:nvSpPr>
        <p:spPr>
          <a:xfrm>
            <a:off x="6122510" y="6261375"/>
            <a:ext cx="864096" cy="49244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300"/>
            </a:lvl1pPr>
          </a:lstStyle>
          <a:p>
            <a:r>
              <a:rPr lang="en-US" altLang="zh-TW" dirty="0"/>
              <a:t>2358711</a:t>
            </a:r>
          </a:p>
          <a:p>
            <a:r>
              <a:rPr lang="en-US" altLang="zh-TW" dirty="0"/>
              <a:t>HJWPQ</a:t>
            </a:r>
          </a:p>
        </p:txBody>
      </p:sp>
      <p:sp>
        <p:nvSpPr>
          <p:cNvPr id="162" name="文字方塊 161"/>
          <p:cNvSpPr txBox="1"/>
          <p:nvPr/>
        </p:nvSpPr>
        <p:spPr>
          <a:xfrm>
            <a:off x="7164288" y="32148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Gr-5 </a:t>
            </a:r>
            <a:r>
              <a:rPr lang="zh-TW" altLang="en-US" dirty="0" smtClean="0"/>
              <a:t>硬度落點</a:t>
            </a:r>
            <a:endParaRPr lang="zh-TW" altLang="en-US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7424886" y="57554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Gr-8 </a:t>
            </a:r>
            <a:r>
              <a:rPr lang="zh-TW" altLang="en-US" dirty="0" smtClean="0"/>
              <a:t>硬度落點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1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382</Words>
  <Application>Microsoft Office PowerPoint</Application>
  <PresentationFormat>如螢幕大小 (4:3)</PresentationFormat>
  <Paragraphs>238</Paragraphs>
  <Slides>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Metaforge Repeat Order  Hardness 應測數目減半</vt:lpstr>
      <vt:lpstr>1. Review Hardness Performance on Repeat Order in the past year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Metaforge Hardness 應測數目減半</dc:title>
  <dc:creator>ForrestHsia</dc:creator>
  <cp:lastModifiedBy>ForrestHsia</cp:lastModifiedBy>
  <cp:revision>21</cp:revision>
  <cp:lastPrinted>2019-09-05T03:33:03Z</cp:lastPrinted>
  <dcterms:created xsi:type="dcterms:W3CDTF">2019-05-29T11:06:59Z</dcterms:created>
  <dcterms:modified xsi:type="dcterms:W3CDTF">2019-09-06T06:09:57Z</dcterms:modified>
</cp:coreProperties>
</file>