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4BE83-BD05-4EAD-BA49-ED3E08BA02CE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4C24D-828A-4BAE-A861-1BE36E7F66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202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4C24D-828A-4BAE-A861-1BE36E7F66E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086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4C24D-828A-4BAE-A861-1BE36E7F66E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086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9A10-9F09-4056-BB66-271B5CC11A42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993E-E21E-42B4-95E6-AB9E215815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28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9A10-9F09-4056-BB66-271B5CC11A42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993E-E21E-42B4-95E6-AB9E215815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70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9A10-9F09-4056-BB66-271B5CC11A42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993E-E21E-42B4-95E6-AB9E215815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99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9A10-9F09-4056-BB66-271B5CC11A42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993E-E21E-42B4-95E6-AB9E215815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39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9A10-9F09-4056-BB66-271B5CC11A42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993E-E21E-42B4-95E6-AB9E215815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90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9A10-9F09-4056-BB66-271B5CC11A42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993E-E21E-42B4-95E6-AB9E215815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82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9A10-9F09-4056-BB66-271B5CC11A42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993E-E21E-42B4-95E6-AB9E215815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52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9A10-9F09-4056-BB66-271B5CC11A42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993E-E21E-42B4-95E6-AB9E215815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22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9A10-9F09-4056-BB66-271B5CC11A42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993E-E21E-42B4-95E6-AB9E215815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67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9A10-9F09-4056-BB66-271B5CC11A42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993E-E21E-42B4-95E6-AB9E215815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65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9A10-9F09-4056-BB66-271B5CC11A42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993E-E21E-42B4-95E6-AB9E215815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02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F9A10-9F09-4056-BB66-271B5CC11A42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D993E-E21E-42B4-95E6-AB9E215815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弧形接點 20"/>
          <p:cNvCxnSpPr/>
          <p:nvPr/>
        </p:nvCxnSpPr>
        <p:spPr>
          <a:xfrm>
            <a:off x="5418094" y="764704"/>
            <a:ext cx="1656184" cy="432048"/>
          </a:xfrm>
          <a:prstGeom prst="curvedConnector3">
            <a:avLst>
              <a:gd name="adj1" fmla="val -3312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5760132" y="395371"/>
            <a:ext cx="284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Torque Breaking Serration</a:t>
            </a:r>
          </a:p>
          <a:p>
            <a:r>
              <a:rPr lang="zh-TW" altLang="en-US" dirty="0"/>
              <a:t>防鎖死</a:t>
            </a:r>
            <a:r>
              <a:rPr lang="en-US" altLang="zh-TW" dirty="0"/>
              <a:t>serration</a:t>
            </a:r>
            <a:endParaRPr lang="zh-TW" alt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AF3FFB5-364D-4A03-A4B3-764BED321CCD}"/>
              </a:ext>
            </a:extLst>
          </p:cNvPr>
          <p:cNvGrpSpPr/>
          <p:nvPr/>
        </p:nvGrpSpPr>
        <p:grpSpPr>
          <a:xfrm>
            <a:off x="3293858" y="1340768"/>
            <a:ext cx="5040560" cy="2160240"/>
            <a:chOff x="3293858" y="1340768"/>
            <a:chExt cx="5040560" cy="2160240"/>
          </a:xfrm>
        </p:grpSpPr>
        <p:sp>
          <p:nvSpPr>
            <p:cNvPr id="28" name="圓角矩形 27"/>
            <p:cNvSpPr/>
            <p:nvPr/>
          </p:nvSpPr>
          <p:spPr>
            <a:xfrm>
              <a:off x="5238074" y="1736811"/>
              <a:ext cx="1080120" cy="1764197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剪去同側角落矩形 3"/>
            <p:cNvSpPr/>
            <p:nvPr/>
          </p:nvSpPr>
          <p:spPr>
            <a:xfrm>
              <a:off x="3293858" y="1880828"/>
              <a:ext cx="5040560" cy="1368152"/>
            </a:xfrm>
            <a:prstGeom prst="snip2SameRect">
              <a:avLst/>
            </a:prstGeom>
            <a:solidFill>
              <a:schemeClr val="bg1">
                <a:lumMod val="50000"/>
                <a:alpha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7" name="群組 26"/>
            <p:cNvGrpSpPr/>
            <p:nvPr/>
          </p:nvGrpSpPr>
          <p:grpSpPr>
            <a:xfrm>
              <a:off x="4445986" y="1340768"/>
              <a:ext cx="2736304" cy="648071"/>
              <a:chOff x="2915816" y="1160748"/>
              <a:chExt cx="2736304" cy="648071"/>
            </a:xfrm>
          </p:grpSpPr>
          <p:sp>
            <p:nvSpPr>
              <p:cNvPr id="5" name="圓角矩形 4"/>
              <p:cNvSpPr/>
              <p:nvPr/>
            </p:nvSpPr>
            <p:spPr>
              <a:xfrm>
                <a:off x="2915816" y="1160748"/>
                <a:ext cx="2736304" cy="36004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直角三角形 5"/>
              <p:cNvSpPr/>
              <p:nvPr/>
            </p:nvSpPr>
            <p:spPr>
              <a:xfrm rot="10800000" flipH="1">
                <a:off x="3203848" y="1376771"/>
                <a:ext cx="648072" cy="432048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直角三角形 6"/>
              <p:cNvSpPr/>
              <p:nvPr/>
            </p:nvSpPr>
            <p:spPr>
              <a:xfrm rot="10800000" flipH="1">
                <a:off x="3563888" y="1376771"/>
                <a:ext cx="648072" cy="432048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 rot="10800000" flipH="1">
                <a:off x="3923928" y="1376771"/>
                <a:ext cx="648072" cy="432048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直角三角形 8"/>
              <p:cNvSpPr/>
              <p:nvPr/>
            </p:nvSpPr>
            <p:spPr>
              <a:xfrm rot="10800000" flipH="1">
                <a:off x="4283968" y="1376771"/>
                <a:ext cx="648072" cy="432048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直角三角形 9"/>
              <p:cNvSpPr/>
              <p:nvPr/>
            </p:nvSpPr>
            <p:spPr>
              <a:xfrm rot="10800000" flipH="1">
                <a:off x="4644008" y="1376771"/>
                <a:ext cx="648072" cy="432048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直角三角形 10"/>
              <p:cNvSpPr/>
              <p:nvPr/>
            </p:nvSpPr>
            <p:spPr>
              <a:xfrm rot="10800000" flipH="1">
                <a:off x="5004048" y="1376771"/>
                <a:ext cx="648072" cy="432048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53" name="直線單箭頭接點 52"/>
            <p:cNvCxnSpPr/>
            <p:nvPr/>
          </p:nvCxnSpPr>
          <p:spPr>
            <a:xfrm flipH="1">
              <a:off x="4797935" y="2708920"/>
              <a:ext cx="2032406" cy="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873F1D72-2DF5-4577-AC64-FB7BB0F331CB}"/>
                </a:ext>
              </a:extLst>
            </p:cNvPr>
            <p:cNvGrpSpPr/>
            <p:nvPr/>
          </p:nvGrpSpPr>
          <p:grpSpPr>
            <a:xfrm flipH="1" flipV="1">
              <a:off x="4789918" y="2093248"/>
              <a:ext cx="1774924" cy="278035"/>
              <a:chOff x="4629269" y="2112080"/>
              <a:chExt cx="1928625" cy="231420"/>
            </a:xfrm>
          </p:grpSpPr>
          <p:cxnSp>
            <p:nvCxnSpPr>
              <p:cNvPr id="23" name="直線單箭頭接點 22"/>
              <p:cNvCxnSpPr/>
              <p:nvPr/>
            </p:nvCxnSpPr>
            <p:spPr>
              <a:xfrm flipH="1">
                <a:off x="6269861" y="2127476"/>
                <a:ext cx="288033" cy="216024"/>
              </a:xfrm>
              <a:prstGeom prst="straightConnector1">
                <a:avLst/>
              </a:prstGeom>
              <a:ln w="5080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單箭頭接點 53"/>
              <p:cNvCxnSpPr/>
              <p:nvPr/>
            </p:nvCxnSpPr>
            <p:spPr>
              <a:xfrm flipH="1">
                <a:off x="5544107" y="2112080"/>
                <a:ext cx="288033" cy="216024"/>
              </a:xfrm>
              <a:prstGeom prst="straightConnector1">
                <a:avLst/>
              </a:prstGeom>
              <a:ln w="5080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單箭頭接點 54"/>
              <p:cNvCxnSpPr/>
              <p:nvPr/>
            </p:nvCxnSpPr>
            <p:spPr>
              <a:xfrm flipH="1">
                <a:off x="4629269" y="2112080"/>
                <a:ext cx="288033" cy="216024"/>
              </a:xfrm>
              <a:prstGeom prst="straightConnector1">
                <a:avLst/>
              </a:prstGeom>
              <a:ln w="5080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" name="群組 90"/>
          <p:cNvGrpSpPr/>
          <p:nvPr/>
        </p:nvGrpSpPr>
        <p:grpSpPr>
          <a:xfrm rot="16200000">
            <a:off x="-389279" y="3284724"/>
            <a:ext cx="2736306" cy="648071"/>
            <a:chOff x="2915816" y="1160748"/>
            <a:chExt cx="2736304" cy="648071"/>
          </a:xfrm>
        </p:grpSpPr>
        <p:sp>
          <p:nvSpPr>
            <p:cNvPr id="92" name="圓角矩形 91"/>
            <p:cNvSpPr/>
            <p:nvPr/>
          </p:nvSpPr>
          <p:spPr>
            <a:xfrm>
              <a:off x="2915816" y="1160748"/>
              <a:ext cx="2736304" cy="360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直角三角形 92"/>
            <p:cNvSpPr/>
            <p:nvPr/>
          </p:nvSpPr>
          <p:spPr>
            <a:xfrm rot="10800000" flipH="1">
              <a:off x="3203848" y="1376771"/>
              <a:ext cx="648072" cy="432048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直角三角形 93"/>
            <p:cNvSpPr/>
            <p:nvPr/>
          </p:nvSpPr>
          <p:spPr>
            <a:xfrm rot="10800000" flipH="1">
              <a:off x="3563888" y="1376771"/>
              <a:ext cx="648072" cy="432048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直角三角形 94"/>
            <p:cNvSpPr/>
            <p:nvPr/>
          </p:nvSpPr>
          <p:spPr>
            <a:xfrm rot="10800000" flipH="1">
              <a:off x="3923928" y="1376771"/>
              <a:ext cx="648072" cy="432048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直角三角形 95"/>
            <p:cNvSpPr/>
            <p:nvPr/>
          </p:nvSpPr>
          <p:spPr>
            <a:xfrm rot="10800000" flipH="1">
              <a:off x="4283968" y="1376771"/>
              <a:ext cx="648072" cy="432048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直角三角形 96"/>
            <p:cNvSpPr/>
            <p:nvPr/>
          </p:nvSpPr>
          <p:spPr>
            <a:xfrm rot="10800000" flipH="1">
              <a:off x="4644008" y="1376771"/>
              <a:ext cx="648072" cy="432048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直角三角形 97"/>
            <p:cNvSpPr/>
            <p:nvPr/>
          </p:nvSpPr>
          <p:spPr>
            <a:xfrm rot="10800000" flipH="1">
              <a:off x="5004048" y="1376771"/>
              <a:ext cx="648072" cy="432048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99" name="直線接點 98"/>
          <p:cNvCxnSpPr>
            <a:stCxn id="93" idx="0"/>
            <a:endCxn id="93" idx="5"/>
          </p:cNvCxnSpPr>
          <p:nvPr/>
        </p:nvCxnSpPr>
        <p:spPr>
          <a:xfrm flipH="1" flipV="1">
            <a:off x="1086885" y="4364844"/>
            <a:ext cx="216024" cy="324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>
            <a:stCxn id="94" idx="5"/>
            <a:endCxn id="94" idx="0"/>
          </p:cNvCxnSpPr>
          <p:nvPr/>
        </p:nvCxnSpPr>
        <p:spPr>
          <a:xfrm>
            <a:off x="1086885" y="4004804"/>
            <a:ext cx="216024" cy="324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>
            <a:stCxn id="95" idx="0"/>
            <a:endCxn id="96" idx="1"/>
          </p:cNvCxnSpPr>
          <p:nvPr/>
        </p:nvCxnSpPr>
        <p:spPr>
          <a:xfrm flipH="1" flipV="1">
            <a:off x="1086885" y="3608759"/>
            <a:ext cx="216024" cy="360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>
            <a:stCxn id="96" idx="0"/>
            <a:endCxn id="96" idx="5"/>
          </p:cNvCxnSpPr>
          <p:nvPr/>
        </p:nvCxnSpPr>
        <p:spPr>
          <a:xfrm flipH="1" flipV="1">
            <a:off x="1086885" y="3284723"/>
            <a:ext cx="216024" cy="324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>
            <a:stCxn id="97" idx="0"/>
            <a:endCxn id="98" idx="1"/>
          </p:cNvCxnSpPr>
          <p:nvPr/>
        </p:nvCxnSpPr>
        <p:spPr>
          <a:xfrm flipH="1" flipV="1">
            <a:off x="1086885" y="2888679"/>
            <a:ext cx="216024" cy="360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>
            <a:stCxn id="98" idx="0"/>
            <a:endCxn id="98" idx="5"/>
          </p:cNvCxnSpPr>
          <p:nvPr/>
        </p:nvCxnSpPr>
        <p:spPr>
          <a:xfrm flipH="1" flipV="1">
            <a:off x="1086885" y="2564643"/>
            <a:ext cx="216024" cy="324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395536" y="1017499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urier New" panose="02070309020205020404" pitchFamily="49" charset="0"/>
                <a:ea typeface="Arial Unicode MS" panose="020B0604020202020204" pitchFamily="34" charset="-120"/>
                <a:cs typeface="Courier New" panose="02070309020205020404" pitchFamily="49" charset="0"/>
              </a:rPr>
              <a:t>服用前</a:t>
            </a:r>
            <a:r>
              <a:rPr lang="en-US" altLang="zh-TW" dirty="0">
                <a:latin typeface="Courier New" panose="02070309020205020404" pitchFamily="49" charset="0"/>
                <a:ea typeface="Arial Unicode MS" panose="020B0604020202020204" pitchFamily="34" charset="-120"/>
                <a:cs typeface="Courier New" panose="02070309020205020404" pitchFamily="49" charset="0"/>
              </a:rPr>
              <a:t>, </a:t>
            </a:r>
            <a:r>
              <a:rPr lang="zh-TW" altLang="en-US" dirty="0">
                <a:latin typeface="Courier New" panose="02070309020205020404" pitchFamily="49" charset="0"/>
                <a:ea typeface="Arial Unicode MS" panose="020B0604020202020204" pitchFamily="34" charset="-120"/>
                <a:cs typeface="Courier New" panose="02070309020205020404" pitchFamily="49" charset="0"/>
              </a:rPr>
              <a:t>先定義牙的方向為左旋還是右旋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0F403DE-23C4-4B4F-BA2A-EB330AF2B6F6}"/>
              </a:ext>
            </a:extLst>
          </p:cNvPr>
          <p:cNvGrpSpPr/>
          <p:nvPr/>
        </p:nvGrpSpPr>
        <p:grpSpPr>
          <a:xfrm>
            <a:off x="3293858" y="4160740"/>
            <a:ext cx="5040560" cy="2148580"/>
            <a:chOff x="3293858" y="4160740"/>
            <a:chExt cx="5040560" cy="2148580"/>
          </a:xfrm>
        </p:grpSpPr>
        <p:sp>
          <p:nvSpPr>
            <p:cNvPr id="38" name="圓角矩形 37"/>
            <p:cNvSpPr/>
            <p:nvPr/>
          </p:nvSpPr>
          <p:spPr>
            <a:xfrm>
              <a:off x="5238074" y="4545123"/>
              <a:ext cx="1080120" cy="1764197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剪去同側角落矩形 38"/>
            <p:cNvSpPr/>
            <p:nvPr/>
          </p:nvSpPr>
          <p:spPr>
            <a:xfrm>
              <a:off x="3293858" y="4689140"/>
              <a:ext cx="5040560" cy="1368152"/>
            </a:xfrm>
            <a:prstGeom prst="snip2SameRect">
              <a:avLst/>
            </a:prstGeom>
            <a:solidFill>
              <a:schemeClr val="bg1">
                <a:lumMod val="50000"/>
                <a:alpha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8" name="直線單箭頭接點 47"/>
            <p:cNvCxnSpPr/>
            <p:nvPr/>
          </p:nvCxnSpPr>
          <p:spPr>
            <a:xfrm>
              <a:off x="4763460" y="5457909"/>
              <a:ext cx="1926214" cy="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3F0D06E-BB57-4157-8B8E-513C64DB6E6F}"/>
                </a:ext>
              </a:extLst>
            </p:cNvPr>
            <p:cNvGrpSpPr/>
            <p:nvPr/>
          </p:nvGrpSpPr>
          <p:grpSpPr>
            <a:xfrm flipH="1">
              <a:off x="5058054" y="4881332"/>
              <a:ext cx="1832194" cy="252028"/>
              <a:chOff x="4791288" y="4869160"/>
              <a:chExt cx="1902826" cy="243127"/>
            </a:xfrm>
          </p:grpSpPr>
          <p:cxnSp>
            <p:nvCxnSpPr>
              <p:cNvPr id="57" name="直線單箭頭接點 56"/>
              <p:cNvCxnSpPr/>
              <p:nvPr/>
            </p:nvCxnSpPr>
            <p:spPr>
              <a:xfrm flipV="1">
                <a:off x="6442086" y="4878462"/>
                <a:ext cx="252028" cy="233825"/>
              </a:xfrm>
              <a:prstGeom prst="straightConnector1">
                <a:avLst/>
              </a:prstGeom>
              <a:ln w="5080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單箭頭接點 58"/>
              <p:cNvCxnSpPr/>
              <p:nvPr/>
            </p:nvCxnSpPr>
            <p:spPr>
              <a:xfrm flipV="1">
                <a:off x="5688124" y="4869160"/>
                <a:ext cx="252028" cy="233825"/>
              </a:xfrm>
              <a:prstGeom prst="straightConnector1">
                <a:avLst/>
              </a:prstGeom>
              <a:ln w="5080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單箭頭接點 59"/>
              <p:cNvCxnSpPr/>
              <p:nvPr/>
            </p:nvCxnSpPr>
            <p:spPr>
              <a:xfrm flipV="1">
                <a:off x="4791288" y="4869160"/>
                <a:ext cx="252028" cy="233825"/>
              </a:xfrm>
              <a:prstGeom prst="straightConnector1">
                <a:avLst/>
              </a:prstGeom>
              <a:ln w="5080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396604AF-D9AF-4DA3-903D-F9093D0F4E18}"/>
                </a:ext>
              </a:extLst>
            </p:cNvPr>
            <p:cNvGrpSpPr/>
            <p:nvPr/>
          </p:nvGrpSpPr>
          <p:grpSpPr>
            <a:xfrm flipH="1">
              <a:off x="4499992" y="4160740"/>
              <a:ext cx="2448272" cy="648071"/>
              <a:chOff x="2915816" y="1160748"/>
              <a:chExt cx="2736304" cy="648071"/>
            </a:xfrm>
          </p:grpSpPr>
          <p:sp>
            <p:nvSpPr>
              <p:cNvPr id="58" name="圓角矩形 4">
                <a:extLst>
                  <a:ext uri="{FF2B5EF4-FFF2-40B4-BE49-F238E27FC236}">
                    <a16:creationId xmlns:a16="http://schemas.microsoft.com/office/drawing/2014/main" id="{6DF7DED1-9A73-4995-8BA7-AD6A0B7C3102}"/>
                  </a:ext>
                </a:extLst>
              </p:cNvPr>
              <p:cNvSpPr/>
              <p:nvPr/>
            </p:nvSpPr>
            <p:spPr>
              <a:xfrm>
                <a:off x="2915816" y="1160748"/>
                <a:ext cx="2736304" cy="36004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" name="直角三角形 60">
                <a:extLst>
                  <a:ext uri="{FF2B5EF4-FFF2-40B4-BE49-F238E27FC236}">
                    <a16:creationId xmlns:a16="http://schemas.microsoft.com/office/drawing/2014/main" id="{098D0E48-8364-4E10-8431-502B8DFAC8EA}"/>
                  </a:ext>
                </a:extLst>
              </p:cNvPr>
              <p:cNvSpPr/>
              <p:nvPr/>
            </p:nvSpPr>
            <p:spPr>
              <a:xfrm rot="10800000" flipH="1">
                <a:off x="3203848" y="1376771"/>
                <a:ext cx="648072" cy="432048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直角三角形 62">
                <a:extLst>
                  <a:ext uri="{FF2B5EF4-FFF2-40B4-BE49-F238E27FC236}">
                    <a16:creationId xmlns:a16="http://schemas.microsoft.com/office/drawing/2014/main" id="{68F79A15-887F-4C9C-9791-76D0B4ACE1F0}"/>
                  </a:ext>
                </a:extLst>
              </p:cNvPr>
              <p:cNvSpPr/>
              <p:nvPr/>
            </p:nvSpPr>
            <p:spPr>
              <a:xfrm rot="10800000" flipH="1">
                <a:off x="3563888" y="1376771"/>
                <a:ext cx="648072" cy="432048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直角三角形 63">
                <a:extLst>
                  <a:ext uri="{FF2B5EF4-FFF2-40B4-BE49-F238E27FC236}">
                    <a16:creationId xmlns:a16="http://schemas.microsoft.com/office/drawing/2014/main" id="{44A948E4-01C3-4F67-8402-402EB2449183}"/>
                  </a:ext>
                </a:extLst>
              </p:cNvPr>
              <p:cNvSpPr/>
              <p:nvPr/>
            </p:nvSpPr>
            <p:spPr>
              <a:xfrm rot="10800000" flipH="1">
                <a:off x="3923928" y="1376771"/>
                <a:ext cx="648072" cy="432048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直角三角形 64">
                <a:extLst>
                  <a:ext uri="{FF2B5EF4-FFF2-40B4-BE49-F238E27FC236}">
                    <a16:creationId xmlns:a16="http://schemas.microsoft.com/office/drawing/2014/main" id="{7E84B35F-9CA7-4C38-BB23-04E427ED5902}"/>
                  </a:ext>
                </a:extLst>
              </p:cNvPr>
              <p:cNvSpPr/>
              <p:nvPr/>
            </p:nvSpPr>
            <p:spPr>
              <a:xfrm rot="10800000" flipH="1">
                <a:off x="4283968" y="1376771"/>
                <a:ext cx="648072" cy="432048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直角三角形 65">
                <a:extLst>
                  <a:ext uri="{FF2B5EF4-FFF2-40B4-BE49-F238E27FC236}">
                    <a16:creationId xmlns:a16="http://schemas.microsoft.com/office/drawing/2014/main" id="{DDF43BE7-D0EA-447F-A6CB-DCD6586EC12A}"/>
                  </a:ext>
                </a:extLst>
              </p:cNvPr>
              <p:cNvSpPr/>
              <p:nvPr/>
            </p:nvSpPr>
            <p:spPr>
              <a:xfrm rot="10800000" flipH="1">
                <a:off x="4644008" y="1376771"/>
                <a:ext cx="648072" cy="432048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" name="直角三角形 66">
                <a:extLst>
                  <a:ext uri="{FF2B5EF4-FFF2-40B4-BE49-F238E27FC236}">
                    <a16:creationId xmlns:a16="http://schemas.microsoft.com/office/drawing/2014/main" id="{2886EBF6-DEEA-40D1-8B56-C42813CB5276}"/>
                  </a:ext>
                </a:extLst>
              </p:cNvPr>
              <p:cNvSpPr/>
              <p:nvPr/>
            </p:nvSpPr>
            <p:spPr>
              <a:xfrm rot="10800000" flipH="1">
                <a:off x="5004048" y="1376771"/>
                <a:ext cx="648072" cy="432048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126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弧形接點 20"/>
          <p:cNvCxnSpPr/>
          <p:nvPr/>
        </p:nvCxnSpPr>
        <p:spPr>
          <a:xfrm>
            <a:off x="5328084" y="764704"/>
            <a:ext cx="1656184" cy="432048"/>
          </a:xfrm>
          <a:prstGeom prst="curvedConnector3">
            <a:avLst>
              <a:gd name="adj1" fmla="val -3312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6804248" y="334397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Locking Serration</a:t>
            </a:r>
          </a:p>
          <a:p>
            <a:r>
              <a:rPr lang="zh-TW" altLang="en-US" dirty="0"/>
              <a:t>防鬆</a:t>
            </a:r>
            <a:r>
              <a:rPr lang="en-US" altLang="zh-TW" dirty="0"/>
              <a:t>serration</a:t>
            </a:r>
            <a:endParaRPr lang="zh-TW" altLang="en-US" dirty="0"/>
          </a:p>
        </p:txBody>
      </p: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602CCB0F-675C-43CB-A28F-EF77DB58E9FD}"/>
              </a:ext>
            </a:extLst>
          </p:cNvPr>
          <p:cNvGrpSpPr/>
          <p:nvPr/>
        </p:nvGrpSpPr>
        <p:grpSpPr>
          <a:xfrm>
            <a:off x="3203848" y="1340768"/>
            <a:ext cx="5040560" cy="2160240"/>
            <a:chOff x="3203848" y="1340768"/>
            <a:chExt cx="5040560" cy="2160240"/>
          </a:xfrm>
        </p:grpSpPr>
        <p:sp>
          <p:nvSpPr>
            <p:cNvPr id="28" name="圓角矩形 27"/>
            <p:cNvSpPr/>
            <p:nvPr/>
          </p:nvSpPr>
          <p:spPr>
            <a:xfrm>
              <a:off x="5148064" y="1736811"/>
              <a:ext cx="1080120" cy="1764197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剪去同側角落矩形 3"/>
            <p:cNvSpPr/>
            <p:nvPr/>
          </p:nvSpPr>
          <p:spPr>
            <a:xfrm>
              <a:off x="3203848" y="1880828"/>
              <a:ext cx="5040560" cy="1368152"/>
            </a:xfrm>
            <a:prstGeom prst="snip2SameRect">
              <a:avLst/>
            </a:prstGeom>
            <a:solidFill>
              <a:schemeClr val="bg1">
                <a:lumMod val="50000"/>
                <a:alpha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3" name="群組 12"/>
            <p:cNvGrpSpPr/>
            <p:nvPr/>
          </p:nvGrpSpPr>
          <p:grpSpPr>
            <a:xfrm flipH="1">
              <a:off x="4347885" y="1340768"/>
              <a:ext cx="2736304" cy="648071"/>
              <a:chOff x="2915816" y="1160748"/>
              <a:chExt cx="2736304" cy="648071"/>
            </a:xfrm>
          </p:grpSpPr>
          <p:sp>
            <p:nvSpPr>
              <p:cNvPr id="14" name="圓角矩形 13"/>
              <p:cNvSpPr/>
              <p:nvPr/>
            </p:nvSpPr>
            <p:spPr>
              <a:xfrm>
                <a:off x="2915816" y="1160748"/>
                <a:ext cx="2736304" cy="36004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直角三角形 14"/>
              <p:cNvSpPr/>
              <p:nvPr/>
            </p:nvSpPr>
            <p:spPr>
              <a:xfrm rot="10800000" flipH="1">
                <a:off x="3203848" y="1376771"/>
                <a:ext cx="648072" cy="432048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直角三角形 15"/>
              <p:cNvSpPr/>
              <p:nvPr/>
            </p:nvSpPr>
            <p:spPr>
              <a:xfrm rot="10800000" flipH="1">
                <a:off x="3563888" y="1376771"/>
                <a:ext cx="648072" cy="432048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0800000" flipH="1">
                <a:off x="3923928" y="1376771"/>
                <a:ext cx="648072" cy="432048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直角三角形 17"/>
              <p:cNvSpPr/>
              <p:nvPr/>
            </p:nvSpPr>
            <p:spPr>
              <a:xfrm rot="10800000" flipH="1">
                <a:off x="4283968" y="1376771"/>
                <a:ext cx="648072" cy="432048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 rot="10800000" flipH="1">
                <a:off x="4644008" y="1376771"/>
                <a:ext cx="648072" cy="432048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直角三角形 19"/>
              <p:cNvSpPr/>
              <p:nvPr/>
            </p:nvSpPr>
            <p:spPr>
              <a:xfrm rot="10800000" flipH="1">
                <a:off x="5004048" y="1376771"/>
                <a:ext cx="648072" cy="432048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2" name="直線單箭頭接點 11"/>
            <p:cNvCxnSpPr/>
            <p:nvPr/>
          </p:nvCxnSpPr>
          <p:spPr>
            <a:xfrm flipH="1">
              <a:off x="4707925" y="2533680"/>
              <a:ext cx="2032406" cy="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/>
            <p:nvPr/>
          </p:nvCxnSpPr>
          <p:spPr>
            <a:xfrm>
              <a:off x="5001187" y="2072497"/>
              <a:ext cx="290361" cy="25031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/>
            <p:nvPr/>
          </p:nvCxnSpPr>
          <p:spPr>
            <a:xfrm>
              <a:off x="5732808" y="2054657"/>
              <a:ext cx="290361" cy="25031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/>
            <p:nvPr/>
          </p:nvCxnSpPr>
          <p:spPr>
            <a:xfrm>
              <a:off x="6462732" y="2062560"/>
              <a:ext cx="290361" cy="25031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群組 47"/>
          <p:cNvGrpSpPr/>
          <p:nvPr/>
        </p:nvGrpSpPr>
        <p:grpSpPr>
          <a:xfrm rot="16200000" flipH="1">
            <a:off x="-432557" y="3357724"/>
            <a:ext cx="2736304" cy="648071"/>
            <a:chOff x="2915816" y="1160748"/>
            <a:chExt cx="2736304" cy="648071"/>
          </a:xfrm>
        </p:grpSpPr>
        <p:sp>
          <p:nvSpPr>
            <p:cNvPr id="49" name="圓角矩形 48"/>
            <p:cNvSpPr/>
            <p:nvPr/>
          </p:nvSpPr>
          <p:spPr>
            <a:xfrm>
              <a:off x="2915816" y="1160748"/>
              <a:ext cx="2736304" cy="3600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直角三角形 49"/>
            <p:cNvSpPr/>
            <p:nvPr/>
          </p:nvSpPr>
          <p:spPr>
            <a:xfrm rot="10800000" flipH="1">
              <a:off x="3203848" y="1376771"/>
              <a:ext cx="648072" cy="432048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直角三角形 55"/>
            <p:cNvSpPr/>
            <p:nvPr/>
          </p:nvSpPr>
          <p:spPr>
            <a:xfrm rot="10800000" flipH="1">
              <a:off x="3563888" y="1376771"/>
              <a:ext cx="648072" cy="432048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直角三角形 56"/>
            <p:cNvSpPr/>
            <p:nvPr/>
          </p:nvSpPr>
          <p:spPr>
            <a:xfrm rot="10800000" flipH="1">
              <a:off x="3923928" y="1376771"/>
              <a:ext cx="648072" cy="432048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直角三角形 57"/>
            <p:cNvSpPr/>
            <p:nvPr/>
          </p:nvSpPr>
          <p:spPr>
            <a:xfrm rot="10800000" flipH="1">
              <a:off x="4283968" y="1376771"/>
              <a:ext cx="648072" cy="432048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直角三角形 58"/>
            <p:cNvSpPr/>
            <p:nvPr/>
          </p:nvSpPr>
          <p:spPr>
            <a:xfrm rot="10800000" flipH="1">
              <a:off x="4644008" y="1376771"/>
              <a:ext cx="648072" cy="432048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直角三角形 59"/>
            <p:cNvSpPr/>
            <p:nvPr/>
          </p:nvSpPr>
          <p:spPr>
            <a:xfrm rot="10800000" flipH="1">
              <a:off x="5004048" y="1376771"/>
              <a:ext cx="648072" cy="432048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" name="直線接點 5"/>
          <p:cNvCxnSpPr>
            <a:stCxn id="50" idx="0"/>
            <a:endCxn id="50" idx="5"/>
          </p:cNvCxnSpPr>
          <p:nvPr/>
        </p:nvCxnSpPr>
        <p:spPr>
          <a:xfrm flipH="1">
            <a:off x="1043607" y="2601639"/>
            <a:ext cx="216024" cy="324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56" idx="5"/>
            <a:endCxn id="56" idx="0"/>
          </p:cNvCxnSpPr>
          <p:nvPr/>
        </p:nvCxnSpPr>
        <p:spPr>
          <a:xfrm flipV="1">
            <a:off x="1043607" y="2961679"/>
            <a:ext cx="216024" cy="324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57" idx="0"/>
            <a:endCxn id="58" idx="1"/>
          </p:cNvCxnSpPr>
          <p:nvPr/>
        </p:nvCxnSpPr>
        <p:spPr>
          <a:xfrm flipH="1">
            <a:off x="1043607" y="3321720"/>
            <a:ext cx="216024" cy="360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58" idx="0"/>
            <a:endCxn id="58" idx="5"/>
          </p:cNvCxnSpPr>
          <p:nvPr/>
        </p:nvCxnSpPr>
        <p:spPr>
          <a:xfrm flipH="1">
            <a:off x="1043607" y="3681760"/>
            <a:ext cx="216024" cy="324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59" idx="0"/>
            <a:endCxn id="60" idx="1"/>
          </p:cNvCxnSpPr>
          <p:nvPr/>
        </p:nvCxnSpPr>
        <p:spPr>
          <a:xfrm flipH="1">
            <a:off x="1043607" y="4041800"/>
            <a:ext cx="216024" cy="360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60" idx="0"/>
            <a:endCxn id="60" idx="5"/>
          </p:cNvCxnSpPr>
          <p:nvPr/>
        </p:nvCxnSpPr>
        <p:spPr>
          <a:xfrm flipH="1">
            <a:off x="1043607" y="4401840"/>
            <a:ext cx="216024" cy="324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/>
          <p:cNvSpPr txBox="1"/>
          <p:nvPr/>
        </p:nvSpPr>
        <p:spPr>
          <a:xfrm>
            <a:off x="395536" y="1017499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urier New" panose="02070309020205020404" pitchFamily="49" charset="0"/>
                <a:ea typeface="Arial Unicode MS" panose="020B0604020202020204" pitchFamily="34" charset="-120"/>
                <a:cs typeface="Courier New" panose="02070309020205020404" pitchFamily="49" charset="0"/>
              </a:rPr>
              <a:t>服用前</a:t>
            </a:r>
            <a:r>
              <a:rPr lang="en-US" altLang="zh-TW" dirty="0">
                <a:latin typeface="Courier New" panose="02070309020205020404" pitchFamily="49" charset="0"/>
                <a:ea typeface="Arial Unicode MS" panose="020B0604020202020204" pitchFamily="34" charset="-120"/>
                <a:cs typeface="Courier New" panose="02070309020205020404" pitchFamily="49" charset="0"/>
              </a:rPr>
              <a:t>, </a:t>
            </a:r>
            <a:r>
              <a:rPr lang="zh-TW" altLang="en-US" dirty="0">
                <a:latin typeface="Courier New" panose="02070309020205020404" pitchFamily="49" charset="0"/>
                <a:ea typeface="Arial Unicode MS" panose="020B0604020202020204" pitchFamily="34" charset="-120"/>
                <a:cs typeface="Courier New" panose="02070309020205020404" pitchFamily="49" charset="0"/>
              </a:rPr>
              <a:t>先定義牙的方向為左旋還是右旋</a:t>
            </a:r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85AE9EF2-4C0F-4B43-86B3-76C5018A0C72}"/>
              </a:ext>
            </a:extLst>
          </p:cNvPr>
          <p:cNvGrpSpPr/>
          <p:nvPr/>
        </p:nvGrpSpPr>
        <p:grpSpPr>
          <a:xfrm>
            <a:off x="3203848" y="4120381"/>
            <a:ext cx="5040560" cy="2188939"/>
            <a:chOff x="3203848" y="4120381"/>
            <a:chExt cx="5040560" cy="2188939"/>
          </a:xfrm>
        </p:grpSpPr>
        <p:sp>
          <p:nvSpPr>
            <p:cNvPr id="29" name="圓角矩形 28"/>
            <p:cNvSpPr/>
            <p:nvPr/>
          </p:nvSpPr>
          <p:spPr>
            <a:xfrm>
              <a:off x="5148064" y="4545123"/>
              <a:ext cx="1080120" cy="1764197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剪去同側角落矩形 29"/>
            <p:cNvSpPr/>
            <p:nvPr/>
          </p:nvSpPr>
          <p:spPr>
            <a:xfrm>
              <a:off x="3203848" y="4689140"/>
              <a:ext cx="5040560" cy="1368152"/>
            </a:xfrm>
            <a:prstGeom prst="snip2SameRect">
              <a:avLst/>
            </a:prstGeom>
            <a:solidFill>
              <a:schemeClr val="bg1">
                <a:lumMod val="50000"/>
                <a:alpha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9" name="直線單箭頭接點 38"/>
            <p:cNvCxnSpPr/>
            <p:nvPr/>
          </p:nvCxnSpPr>
          <p:spPr>
            <a:xfrm>
              <a:off x="4788024" y="5733256"/>
              <a:ext cx="1872208" cy="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5B1E8201-1208-4328-BA34-F6B348E164E8}"/>
                </a:ext>
              </a:extLst>
            </p:cNvPr>
            <p:cNvGrpSpPr/>
            <p:nvPr/>
          </p:nvGrpSpPr>
          <p:grpSpPr>
            <a:xfrm>
              <a:off x="4693692" y="4840461"/>
              <a:ext cx="1648795" cy="316730"/>
              <a:chOff x="4693692" y="4840461"/>
              <a:chExt cx="1648795" cy="316730"/>
            </a:xfrm>
          </p:grpSpPr>
          <p:cxnSp>
            <p:nvCxnSpPr>
              <p:cNvPr id="51" name="直線單箭頭接點 50"/>
              <p:cNvCxnSpPr>
                <a:cxnSpLocks/>
              </p:cNvCxnSpPr>
              <p:nvPr/>
            </p:nvCxnSpPr>
            <p:spPr>
              <a:xfrm rot="10800000" flipV="1">
                <a:off x="4693692" y="4840461"/>
                <a:ext cx="258318" cy="316728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單箭頭接點 51"/>
              <p:cNvCxnSpPr>
                <a:cxnSpLocks/>
              </p:cNvCxnSpPr>
              <p:nvPr/>
            </p:nvCxnSpPr>
            <p:spPr>
              <a:xfrm rot="10800000" flipV="1">
                <a:off x="5393802" y="4840461"/>
                <a:ext cx="258318" cy="316728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單箭頭接點 52"/>
              <p:cNvCxnSpPr>
                <a:cxnSpLocks/>
              </p:cNvCxnSpPr>
              <p:nvPr/>
            </p:nvCxnSpPr>
            <p:spPr>
              <a:xfrm rot="10800000" flipV="1">
                <a:off x="6084169" y="4840463"/>
                <a:ext cx="258318" cy="316728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77F2EF31-8D39-4350-B1AB-F03472C40231}"/>
                </a:ext>
              </a:extLst>
            </p:cNvPr>
            <p:cNvGrpSpPr/>
            <p:nvPr/>
          </p:nvGrpSpPr>
          <p:grpSpPr>
            <a:xfrm flipH="1">
              <a:off x="4283461" y="4120381"/>
              <a:ext cx="2736304" cy="648071"/>
              <a:chOff x="2915816" y="1160748"/>
              <a:chExt cx="2736304" cy="648071"/>
            </a:xfrm>
            <a:solidFill>
              <a:schemeClr val="bg1">
                <a:lumMod val="95000"/>
              </a:schemeClr>
            </a:solidFill>
            <a:scene3d>
              <a:camera prst="orthographicFront">
                <a:rot lat="0" lon="10800000" rev="0"/>
              </a:camera>
              <a:lightRig rig="threePt" dir="t"/>
            </a:scene3d>
          </p:grpSpPr>
          <p:sp>
            <p:nvSpPr>
              <p:cNvPr id="67" name="圓角矩形 13">
                <a:extLst>
                  <a:ext uri="{FF2B5EF4-FFF2-40B4-BE49-F238E27FC236}">
                    <a16:creationId xmlns:a16="http://schemas.microsoft.com/office/drawing/2014/main" id="{9E8038DB-B617-4C51-8999-95AE76C717DB}"/>
                  </a:ext>
                </a:extLst>
              </p:cNvPr>
              <p:cNvSpPr/>
              <p:nvPr/>
            </p:nvSpPr>
            <p:spPr>
              <a:xfrm>
                <a:off x="2915816" y="1160748"/>
                <a:ext cx="2736304" cy="360040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直角三角形 67">
                <a:extLst>
                  <a:ext uri="{FF2B5EF4-FFF2-40B4-BE49-F238E27FC236}">
                    <a16:creationId xmlns:a16="http://schemas.microsoft.com/office/drawing/2014/main" id="{F81D68B8-F5DB-47CE-B63F-6AAAD687BDA2}"/>
                  </a:ext>
                </a:extLst>
              </p:cNvPr>
              <p:cNvSpPr/>
              <p:nvPr/>
            </p:nvSpPr>
            <p:spPr>
              <a:xfrm rot="10800000" flipH="1">
                <a:off x="3203848" y="1376771"/>
                <a:ext cx="648072" cy="432048"/>
              </a:xfrm>
              <a:prstGeom prst="rtTriangle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" name="直角三角形 68">
                <a:extLst>
                  <a:ext uri="{FF2B5EF4-FFF2-40B4-BE49-F238E27FC236}">
                    <a16:creationId xmlns:a16="http://schemas.microsoft.com/office/drawing/2014/main" id="{04A3B7D4-BA84-4BB5-BA75-5A264F477FCA}"/>
                  </a:ext>
                </a:extLst>
              </p:cNvPr>
              <p:cNvSpPr/>
              <p:nvPr/>
            </p:nvSpPr>
            <p:spPr>
              <a:xfrm rot="10800000" flipH="1">
                <a:off x="3563888" y="1376771"/>
                <a:ext cx="648072" cy="432048"/>
              </a:xfrm>
              <a:prstGeom prst="rtTriangle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" name="直角三角形 69">
                <a:extLst>
                  <a:ext uri="{FF2B5EF4-FFF2-40B4-BE49-F238E27FC236}">
                    <a16:creationId xmlns:a16="http://schemas.microsoft.com/office/drawing/2014/main" id="{1165158B-573A-4C3D-BFE1-F406878040C4}"/>
                  </a:ext>
                </a:extLst>
              </p:cNvPr>
              <p:cNvSpPr/>
              <p:nvPr/>
            </p:nvSpPr>
            <p:spPr>
              <a:xfrm rot="10800000" flipH="1">
                <a:off x="3923928" y="1376771"/>
                <a:ext cx="648072" cy="432048"/>
              </a:xfrm>
              <a:prstGeom prst="rtTriangle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" name="直角三角形 70">
                <a:extLst>
                  <a:ext uri="{FF2B5EF4-FFF2-40B4-BE49-F238E27FC236}">
                    <a16:creationId xmlns:a16="http://schemas.microsoft.com/office/drawing/2014/main" id="{306DD3AD-AF4B-4CBD-9B37-DD291B587ADD}"/>
                  </a:ext>
                </a:extLst>
              </p:cNvPr>
              <p:cNvSpPr/>
              <p:nvPr/>
            </p:nvSpPr>
            <p:spPr>
              <a:xfrm rot="10800000" flipH="1">
                <a:off x="4283968" y="1376771"/>
                <a:ext cx="648072" cy="432048"/>
              </a:xfrm>
              <a:prstGeom prst="rtTriangle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2" name="直角三角形 71">
                <a:extLst>
                  <a:ext uri="{FF2B5EF4-FFF2-40B4-BE49-F238E27FC236}">
                    <a16:creationId xmlns:a16="http://schemas.microsoft.com/office/drawing/2014/main" id="{BDD15E1A-6B22-438F-B4C5-6AFB19621C65}"/>
                  </a:ext>
                </a:extLst>
              </p:cNvPr>
              <p:cNvSpPr/>
              <p:nvPr/>
            </p:nvSpPr>
            <p:spPr>
              <a:xfrm rot="10800000" flipH="1">
                <a:off x="4644008" y="1376771"/>
                <a:ext cx="648072" cy="432048"/>
              </a:xfrm>
              <a:prstGeom prst="rtTriangle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" name="直角三角形 72">
                <a:extLst>
                  <a:ext uri="{FF2B5EF4-FFF2-40B4-BE49-F238E27FC236}">
                    <a16:creationId xmlns:a16="http://schemas.microsoft.com/office/drawing/2014/main" id="{68E260B8-9635-4CB4-BFC7-7804F50521DF}"/>
                  </a:ext>
                </a:extLst>
              </p:cNvPr>
              <p:cNvSpPr/>
              <p:nvPr/>
            </p:nvSpPr>
            <p:spPr>
              <a:xfrm rot="10800000" flipH="1">
                <a:off x="5004048" y="1376771"/>
                <a:ext cx="648072" cy="432048"/>
              </a:xfrm>
              <a:prstGeom prst="rtTriangle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035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42</Words>
  <Application>Microsoft Office PowerPoint</Application>
  <PresentationFormat>如螢幕大小 (4:3)</PresentationFormat>
  <Paragraphs>8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Courier New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ForrestHsia</dc:creator>
  <cp:lastModifiedBy>Forrest Hsia</cp:lastModifiedBy>
  <cp:revision>7</cp:revision>
  <dcterms:created xsi:type="dcterms:W3CDTF">2017-11-16T06:30:01Z</dcterms:created>
  <dcterms:modified xsi:type="dcterms:W3CDTF">2020-12-29T03:14:46Z</dcterms:modified>
</cp:coreProperties>
</file>