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EF7A-D3DE-4DEF-A97F-228B0E054704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7DCC-4DCE-40A8-A709-BB75B32E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3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97DCC-4DCE-40A8-A709-BB75B32E5A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4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3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2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5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8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7845-416F-4680-BD22-71729EE865B3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4654-CB22-443E-A79C-B6BBC7A9D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595848" y="479184"/>
            <a:ext cx="2528612" cy="1962899"/>
            <a:chOff x="2221710" y="2276872"/>
            <a:chExt cx="2528612" cy="1962899"/>
          </a:xfrm>
        </p:grpSpPr>
        <p:sp>
          <p:nvSpPr>
            <p:cNvPr id="7" name="流程圖: 延遲 6"/>
            <p:cNvSpPr/>
            <p:nvPr/>
          </p:nvSpPr>
          <p:spPr>
            <a:xfrm rot="16200000">
              <a:off x="3167844" y="2168860"/>
              <a:ext cx="504056" cy="720080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2248132" y="2496395"/>
              <a:ext cx="811700" cy="110274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流程圖: 延遲 9"/>
            <p:cNvSpPr/>
            <p:nvPr/>
          </p:nvSpPr>
          <p:spPr>
            <a:xfrm rot="8471953">
              <a:off x="2221710" y="3519691"/>
              <a:ext cx="504056" cy="720080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延遲 10"/>
            <p:cNvSpPr/>
            <p:nvPr/>
          </p:nvSpPr>
          <p:spPr>
            <a:xfrm rot="2598320">
              <a:off x="4246266" y="3516043"/>
              <a:ext cx="504056" cy="720080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 flipH="1" flipV="1">
              <a:off x="2653982" y="4149080"/>
              <a:ext cx="1728192" cy="1279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3779912" y="2485987"/>
              <a:ext cx="936104" cy="108702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流程圖: 抽選 17"/>
            <p:cNvSpPr/>
            <p:nvPr/>
          </p:nvSpPr>
          <p:spPr>
            <a:xfrm rot="7613416">
              <a:off x="2418596" y="2791667"/>
              <a:ext cx="1523219" cy="1184154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3751182">
              <a:off x="2977661" y="2809125"/>
              <a:ext cx="1582173" cy="1205567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抽選 19"/>
            <p:cNvSpPr/>
            <p:nvPr/>
          </p:nvSpPr>
          <p:spPr>
            <a:xfrm>
              <a:off x="2653983" y="2528899"/>
              <a:ext cx="1728192" cy="1649565"/>
            </a:xfrm>
            <a:prstGeom prst="flowChartExtra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238154" y="2669460"/>
              <a:ext cx="363436" cy="360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613764" y="3519691"/>
              <a:ext cx="363436" cy="360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018738" y="3599141"/>
              <a:ext cx="363436" cy="360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1794010" y="507012"/>
            <a:ext cx="0" cy="1901592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651463" y="1248068"/>
            <a:ext cx="1947633" cy="1019727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1080808" y="1258470"/>
            <a:ext cx="1975027" cy="102061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476168" y="474385"/>
            <a:ext cx="498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如圖所見</a:t>
            </a:r>
            <a:endParaRPr lang="en-US" altLang="zh-TW" dirty="0"/>
          </a:p>
          <a:p>
            <a:r>
              <a:rPr lang="zh-TW" altLang="en-US" dirty="0"/>
              <a:t>三角牙的</a:t>
            </a:r>
            <a:r>
              <a:rPr lang="en-US" altLang="zh-TW" dirty="0"/>
              <a:t>D</a:t>
            </a:r>
            <a:r>
              <a:rPr lang="zh-TW" altLang="en-US" dirty="0"/>
              <a:t>值如白色箭頭</a:t>
            </a:r>
            <a:endParaRPr lang="en-US" altLang="zh-TW" dirty="0"/>
          </a:p>
          <a:p>
            <a:r>
              <a:rPr lang="zh-TW" altLang="en-US" dirty="0"/>
              <a:t>當然，實際上的牙搓出來，三個頂點是圓弧狀，而實務上邊也是圓弧線，左圖為示意用，並非日常實務常見之樣品狀況</a:t>
            </a:r>
            <a:endParaRPr lang="en-US" altLang="zh-TW" dirty="0"/>
          </a:p>
          <a:p>
            <a:r>
              <a:rPr lang="zh-TW" altLang="en-US" dirty="0"/>
              <a:t>這時，放在</a:t>
            </a:r>
            <a:r>
              <a:rPr lang="en-US" altLang="zh-TW" dirty="0"/>
              <a:t>micrometer</a:t>
            </a:r>
            <a:r>
              <a:rPr lang="zh-TW" altLang="en-US" dirty="0"/>
              <a:t>上面量</a:t>
            </a:r>
            <a:r>
              <a:rPr lang="en-US" altLang="zh-TW" dirty="0"/>
              <a:t>D</a:t>
            </a:r>
            <a:r>
              <a:rPr lang="zh-TW" altLang="en-US" dirty="0"/>
              <a:t>值就會像下圖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6" y="2687585"/>
            <a:ext cx="3689688" cy="356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文字方塊 43"/>
          <p:cNvSpPr txBox="1"/>
          <p:nvPr/>
        </p:nvSpPr>
        <p:spPr>
          <a:xfrm>
            <a:off x="4716016" y="2687585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Micro</a:t>
            </a:r>
            <a:r>
              <a:rPr lang="zh-TW" altLang="en-US" dirty="0"/>
              <a:t>得要夾住白色箭頭的兩端，務必求得最完整</a:t>
            </a:r>
            <a:r>
              <a:rPr lang="en-US" altLang="zh-TW" dirty="0"/>
              <a:t>D</a:t>
            </a:r>
            <a:r>
              <a:rPr lang="zh-TW" altLang="en-US" dirty="0"/>
              <a:t>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最高指導原則就是</a:t>
            </a:r>
            <a:r>
              <a:rPr lang="zh-TW" altLang="en-US" b="1" u="sng" dirty="0">
                <a:solidFill>
                  <a:srgbClr val="FF0000"/>
                </a:solidFill>
              </a:rPr>
              <a:t>取頂點到對邊的最大值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zh-TW" altLang="en-US" dirty="0"/>
              <a:t>若沒有搓牙異常，</a:t>
            </a:r>
            <a:r>
              <a:rPr lang="en-US" altLang="zh-TW" dirty="0"/>
              <a:t> </a:t>
            </a:r>
            <a:r>
              <a:rPr lang="zh-TW" altLang="en-US" dirty="0"/>
              <a:t>一般的三角牙</a:t>
            </a:r>
            <a:r>
              <a:rPr lang="en-US" altLang="zh-TW" dirty="0"/>
              <a:t>D</a:t>
            </a:r>
            <a:r>
              <a:rPr lang="zh-TW" altLang="en-US" dirty="0"/>
              <a:t>值在</a:t>
            </a:r>
            <a:r>
              <a:rPr lang="en-US" altLang="zh-TW" dirty="0"/>
              <a:t>micro</a:t>
            </a:r>
            <a:r>
              <a:rPr lang="zh-TW" altLang="en-US" dirty="0"/>
              <a:t>底下不會有太大差異的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37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109</Words>
  <Application>Microsoft Office PowerPoint</Application>
  <PresentationFormat>如螢幕大小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ForrestHsia</dc:creator>
  <cp:lastModifiedBy>Forrest Hsia</cp:lastModifiedBy>
  <cp:revision>5</cp:revision>
  <dcterms:created xsi:type="dcterms:W3CDTF">2018-06-29T03:35:58Z</dcterms:created>
  <dcterms:modified xsi:type="dcterms:W3CDTF">2020-12-29T17:55:20Z</dcterms:modified>
</cp:coreProperties>
</file>