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1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5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4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9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8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0A22-C5C0-47C9-A22C-FAB0AF4288EB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52E8-C3AB-4604-8E4D-28CA7F620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2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looei/ALOCC-CVPR2018" TargetMode="External"/><Relationship Id="rId2" Type="http://schemas.openxmlformats.org/officeDocument/2006/relationships/hyperlink" Target="https://www.dlology.com/blog/how-to-do-novelty-detection-in-keras-with-generative-adversarial-netwo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tongtianta.site/paper/45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fuchami/ANOGAN" TargetMode="External"/><Relationship Id="rId7" Type="http://schemas.openxmlformats.org/officeDocument/2006/relationships/hyperlink" Target="https://github.com/LeeDoYup/AnoGAN" TargetMode="External"/><Relationship Id="rId2" Type="http://schemas.openxmlformats.org/officeDocument/2006/relationships/hyperlink" Target="https://github.com/oyxhust/wgan-gp-anoma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jucho1/anoGAN" TargetMode="External"/><Relationship Id="rId5" Type="http://schemas.openxmlformats.org/officeDocument/2006/relationships/hyperlink" Target="https://github.com/tkwoo/anogan-keras" TargetMode="External"/><Relationship Id="rId4" Type="http://schemas.openxmlformats.org/officeDocument/2006/relationships/hyperlink" Target="https://github.com/kosyoshida/simple-ker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yxhust/wgan-gp-anomaly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osyoshida/simple-keras" TargetMode="External"/><Relationship Id="rId4" Type="http://schemas.openxmlformats.org/officeDocument/2006/relationships/hyperlink" Target="https://github.com/fuchami/ANOG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hinmura0/items/742adb4faefcfc8dd5cb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Anomaly Detection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One-Class 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https://www.dlology.com/blog/how-to-do-novelty-detection-in-keras-with-generative-adversarial-network/</a:t>
            </a:r>
            <a:endParaRPr lang="en-US" altLang="zh-CN" dirty="0" smtClean="0"/>
          </a:p>
          <a:p>
            <a:r>
              <a:rPr lang="en-US" altLang="zh-CN" smtClean="0">
                <a:hlinkClick r:id="rId3"/>
              </a:rPr>
              <a:t>https://github.com/khalooei/ALOCC-CVPR2018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anoGAN</a:t>
            </a:r>
            <a:r>
              <a:rPr lang="en-US" altLang="zh-CN" dirty="0" smtClean="0"/>
              <a:t> </a:t>
            </a:r>
            <a:r>
              <a:rPr lang="en-US" altLang="zh-CN" dirty="0"/>
              <a:t>for Unsupervised 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051" y="6205782"/>
            <a:ext cx="105127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Schlegl</a:t>
            </a:r>
            <a:r>
              <a:rPr lang="en-US" altLang="zh-CN" sz="1400" dirty="0"/>
              <a:t>, Thomas, et al. "Unsupervised anomaly detection with generative adversarial networks to guide marker discovery." </a:t>
            </a:r>
            <a:r>
              <a:rPr lang="en-US" altLang="zh-CN" sz="1400" i="1" dirty="0"/>
              <a:t>International Conference on Information Processing in Medical Imaging</a:t>
            </a:r>
            <a:r>
              <a:rPr lang="en-US" altLang="zh-CN" sz="1400" dirty="0"/>
              <a:t>. Springer, Cham, 2017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>
                <a:hlinkClick r:id="rId2"/>
              </a:rPr>
              <a:t>http://tongtianta.site/paper/4538</a:t>
            </a:r>
            <a:endParaRPr lang="zh-CN" altLang="en-US" sz="1400" dirty="0"/>
          </a:p>
        </p:txBody>
      </p:sp>
      <p:pic>
        <p:nvPicPr>
          <p:cNvPr id="1028" name="Picture 4" descr="http://static.tongtianta.site/paper_image/aa44f4e6-e033-11e8-b1a7-00163e08bb86/image_3_0_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31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95886" y="5049403"/>
            <a:ext cx="8652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(a) Deep convolutional generative adversarial network. (b) t-SNE embedding of normal (blue) and anomalous (red) images on the feature representation of the last convolution layer (orange in (a)) of the discriminator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2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anoGAN</a:t>
            </a:r>
            <a:r>
              <a:rPr lang="en-US" altLang="zh-CN" dirty="0" smtClean="0"/>
              <a:t> </a:t>
            </a:r>
            <a:r>
              <a:rPr lang="en-US" altLang="zh-CN" dirty="0"/>
              <a:t>for Unsupervised 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051" y="6205782"/>
            <a:ext cx="10512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Schlegl</a:t>
            </a:r>
            <a:r>
              <a:rPr lang="en-US" altLang="zh-CN" sz="1400" dirty="0"/>
              <a:t>, Thomas, et al. "Unsupervised anomaly detection with generative adversarial networks to guide marker discovery." </a:t>
            </a:r>
            <a:r>
              <a:rPr lang="en-US" altLang="zh-CN" sz="1400" i="1" dirty="0"/>
              <a:t>International Conference on Information Processing in Medical Imaging</a:t>
            </a:r>
            <a:r>
              <a:rPr lang="en-US" altLang="zh-CN" sz="1400" dirty="0"/>
              <a:t>. Springer, Cham, 2017.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256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residual </a:t>
            </a:r>
            <a:r>
              <a:rPr lang="en-US" altLang="zh-CN" dirty="0" smtClean="0"/>
              <a:t>loss: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Discrimination </a:t>
            </a:r>
            <a:r>
              <a:rPr lang="en-US" altLang="zh-CN" dirty="0" smtClean="0"/>
              <a:t>Loss: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Only the coeﬃcients of z are adapted via backpropagation. The trained parameters of the generator and discriminator are kept ﬁxed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22" y="2201549"/>
            <a:ext cx="3062918" cy="5952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18" y="3343830"/>
            <a:ext cx="2905125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898" y="3942617"/>
            <a:ext cx="5241019" cy="67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44" y="2882682"/>
            <a:ext cx="4440180" cy="6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anoGAN</a:t>
            </a:r>
            <a:r>
              <a:rPr lang="en-US" altLang="zh-CN" dirty="0" smtClean="0"/>
              <a:t> </a:t>
            </a:r>
            <a:r>
              <a:rPr lang="en-US" altLang="zh-CN" dirty="0"/>
              <a:t>for Unsupervised 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051" y="6205782"/>
            <a:ext cx="10512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Schlegl</a:t>
            </a:r>
            <a:r>
              <a:rPr lang="en-US" altLang="zh-CN" sz="1400" dirty="0"/>
              <a:t>, Thomas, et al. "Unsupervised anomaly detection with generative adversarial networks to guide marker discovery." </a:t>
            </a:r>
            <a:r>
              <a:rPr lang="en-US" altLang="zh-CN" sz="1400" i="1" dirty="0"/>
              <a:t>International Conference on Information Processing in Medical Imaging</a:t>
            </a:r>
            <a:r>
              <a:rPr lang="en-US" altLang="zh-CN" sz="1400" dirty="0"/>
              <a:t>. Springer, Cham, 2017.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2566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1"/>
          <a:stretch/>
        </p:blipFill>
        <p:spPr>
          <a:xfrm>
            <a:off x="1139448" y="1690688"/>
            <a:ext cx="9203623" cy="38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anoGAN</a:t>
            </a:r>
            <a:r>
              <a:rPr lang="en-US" altLang="zh-CN" dirty="0" smtClean="0"/>
              <a:t> </a:t>
            </a:r>
            <a:r>
              <a:rPr lang="en-US" altLang="zh-CN" dirty="0"/>
              <a:t>for Unsupervised 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675" y="5653764"/>
            <a:ext cx="10512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github.com/oyxhust/wgan-gp-anomaly</a:t>
            </a:r>
            <a:r>
              <a:rPr lang="en-US" altLang="zh-CN" sz="1400" dirty="0" smtClean="0"/>
              <a:t> (</a:t>
            </a:r>
            <a:r>
              <a:rPr lang="en-US" altLang="zh-CN" sz="1400" dirty="0" err="1">
                <a:hlinkClick r:id="rId2"/>
              </a:rPr>
              <a:t>wgan-gp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github.com/fuchami/ANOGAN</a:t>
            </a:r>
            <a:r>
              <a:rPr lang="en-US" altLang="zh-CN" sz="1400" dirty="0" smtClean="0"/>
              <a:t> (</a:t>
            </a:r>
            <a:r>
              <a:rPr lang="en-US" altLang="zh-CN" sz="1400" dirty="0"/>
              <a:t>DCGAN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>
                <a:hlinkClick r:id="rId4"/>
              </a:rPr>
              <a:t>https://</a:t>
            </a:r>
            <a:r>
              <a:rPr lang="en-US" altLang="zh-CN" sz="1400" dirty="0" smtClean="0">
                <a:hlinkClick r:id="rId4"/>
              </a:rPr>
              <a:t>github.com/kosyoshida/simple-keras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hlinkClick r:id="rId5"/>
              </a:rPr>
              <a:t>https</a:t>
            </a:r>
            <a:r>
              <a:rPr lang="en-US" altLang="zh-CN" sz="1400" dirty="0">
                <a:hlinkClick r:id="rId5"/>
              </a:rPr>
              <a:t>://</a:t>
            </a:r>
            <a:r>
              <a:rPr lang="en-US" altLang="zh-CN" sz="1400" dirty="0" smtClean="0">
                <a:hlinkClick r:id="rId5"/>
              </a:rPr>
              <a:t>github.com/tkwoo/anogan-keras</a:t>
            </a:r>
            <a:r>
              <a:rPr lang="en-US" altLang="zh-CN" sz="1400" dirty="0" smtClean="0"/>
              <a:t> </a:t>
            </a:r>
          </a:p>
          <a:p>
            <a:r>
              <a:rPr lang="nl-NL" altLang="zh-CN" sz="1400" dirty="0"/>
              <a:t>AnoGAN(code, keras) : </a:t>
            </a:r>
            <a:r>
              <a:rPr lang="nl-NL" altLang="zh-CN" sz="1400" dirty="0">
                <a:hlinkClick r:id="rId6"/>
              </a:rPr>
              <a:t>https://github.com/yjucho1/anoGAN</a:t>
            </a:r>
            <a:r>
              <a:rPr lang="nl-NL" altLang="zh-CN" sz="1400" dirty="0"/>
              <a:t/>
            </a:r>
            <a:br>
              <a:rPr lang="nl-NL" altLang="zh-CN" sz="1400" dirty="0"/>
            </a:br>
            <a:r>
              <a:rPr lang="nl-NL" altLang="zh-CN" sz="1400" dirty="0"/>
              <a:t>AnoGAN(code, tf) : </a:t>
            </a:r>
            <a:r>
              <a:rPr lang="nl-NL" altLang="zh-CN" sz="1400" dirty="0">
                <a:hlinkClick r:id="rId7"/>
              </a:rPr>
              <a:t>https://</a:t>
            </a:r>
            <a:r>
              <a:rPr lang="nl-NL" altLang="zh-CN" sz="1400" dirty="0" smtClean="0">
                <a:hlinkClick r:id="rId7"/>
              </a:rPr>
              <a:t>github.com/LeeDoYup/AnoGAN</a:t>
            </a:r>
            <a:endParaRPr lang="en-US" altLang="zh-CN" sz="1400" dirty="0" smtClean="0"/>
          </a:p>
        </p:txBody>
      </p:sp>
      <p:pic>
        <p:nvPicPr>
          <p:cNvPr id="2050" name="Picture 2" descr="mnist_result.png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46" y="1302426"/>
            <a:ext cx="5713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5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anoGAN</a:t>
            </a:r>
            <a:r>
              <a:rPr lang="en-US" altLang="zh-CN" dirty="0" smtClean="0"/>
              <a:t> </a:t>
            </a:r>
            <a:r>
              <a:rPr lang="en-US" altLang="zh-CN" dirty="0"/>
              <a:t>for Unsupervised Anomaly Detection</a:t>
            </a:r>
            <a:endParaRPr lang="zh-CN" altLang="en-US" dirty="0"/>
          </a:p>
        </p:txBody>
      </p:sp>
      <p:pic>
        <p:nvPicPr>
          <p:cNvPr id="1026" name="Picture 2" descr="https://github.com/oyxhust/wgan-gp-anomaly/raw/master/imgs/resul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86" y="2658161"/>
            <a:ext cx="843534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0458" y="5800340"/>
            <a:ext cx="10512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</a:t>
            </a:r>
            <a:r>
              <a:rPr lang="en-US" altLang="zh-CN" sz="1400" dirty="0" smtClean="0">
                <a:hlinkClick r:id="rId3"/>
              </a:rPr>
              <a:t>github.com/oyxhust/wgan-gp-anomaly</a:t>
            </a:r>
            <a:r>
              <a:rPr lang="en-US" altLang="zh-CN" sz="1400" dirty="0" smtClean="0"/>
              <a:t> (</a:t>
            </a:r>
            <a:r>
              <a:rPr lang="en-US" altLang="zh-CN" sz="1400" dirty="0" err="1">
                <a:hlinkClick r:id="rId3"/>
              </a:rPr>
              <a:t>wgan-gp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>
                <a:hlinkClick r:id="rId4"/>
              </a:rPr>
              <a:t>https://</a:t>
            </a:r>
            <a:r>
              <a:rPr lang="en-US" altLang="zh-CN" sz="1400" dirty="0" smtClean="0">
                <a:hlinkClick r:id="rId4"/>
              </a:rPr>
              <a:t>github.com/fuchami/ANOGAN</a:t>
            </a:r>
            <a:r>
              <a:rPr lang="en-US" altLang="zh-CN" sz="1400" dirty="0" smtClean="0"/>
              <a:t> (</a:t>
            </a:r>
            <a:r>
              <a:rPr lang="en-US" altLang="zh-CN" sz="1400" dirty="0"/>
              <a:t>DCGAN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>
                <a:hlinkClick r:id="rId5"/>
              </a:rPr>
              <a:t>https://github.com/kosyoshida/simple-keras</a:t>
            </a:r>
            <a:endParaRPr lang="en-US" altLang="zh-CN" sz="1400" dirty="0" smtClean="0"/>
          </a:p>
          <a:p>
            <a:r>
              <a:rPr lang="en-US" altLang="zh-CN" sz="1400" dirty="0" err="1"/>
              <a:t>Schlegl</a:t>
            </a:r>
            <a:r>
              <a:rPr lang="en-US" altLang="zh-CN" sz="1400" dirty="0"/>
              <a:t>, Thomas, et al. "Unsupervised anomaly detection with generative adversarial networks to guide marker discovery." </a:t>
            </a:r>
            <a:r>
              <a:rPr lang="en-US" altLang="zh-CN" sz="1400" i="1" dirty="0"/>
              <a:t>International Conference on Information Processing in Medical Imaging</a:t>
            </a:r>
            <a:r>
              <a:rPr lang="en-US" altLang="zh-CN" sz="1400" dirty="0"/>
              <a:t>. Springer, Cham, 2017.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52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Ano-Unet</a:t>
            </a:r>
            <a:endParaRPr lang="en-US" altLang="zh-CN" b="1" dirty="0"/>
          </a:p>
        </p:txBody>
      </p:sp>
      <p:pic>
        <p:nvPicPr>
          <p:cNvPr id="4098" name="Picture 2" descr="Untitl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15" y="1463316"/>
            <a:ext cx="46183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02967" y="6306710"/>
            <a:ext cx="569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https://qiita.com/shinmura0/items/742adb4faefcfc8dd5cb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08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228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Anomaly Detection</vt:lpstr>
      <vt:lpstr>One-Class Classifier</vt:lpstr>
      <vt:lpstr>anoGAN for Unsupervised Anomaly Detection</vt:lpstr>
      <vt:lpstr>anoGAN for Unsupervised Anomaly Detection</vt:lpstr>
      <vt:lpstr>anoGAN for Unsupervised Anomaly Detection</vt:lpstr>
      <vt:lpstr>anoGAN for Unsupervised Anomaly Detection</vt:lpstr>
      <vt:lpstr>anoGAN for Unsupervised Anomaly Detection</vt:lpstr>
      <vt:lpstr>Ano-Unet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Zhu Forrest</dc:creator>
  <cp:lastModifiedBy>Zhu Forrest</cp:lastModifiedBy>
  <cp:revision>23</cp:revision>
  <dcterms:created xsi:type="dcterms:W3CDTF">2019-09-16T07:31:32Z</dcterms:created>
  <dcterms:modified xsi:type="dcterms:W3CDTF">2019-10-16T12:27:03Z</dcterms:modified>
</cp:coreProperties>
</file>