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3" r:id="rId18"/>
    <p:sldId id="276" r:id="rId19"/>
    <p:sldId id="277" r:id="rId20"/>
    <p:sldId id="278" r:id="rId21"/>
    <p:sldId id="274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A371A-FC52-47BB-8697-96C3D28FD3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E4550DA-D98A-48AA-BA09-7ECE6A6D6F0B}">
      <dgm:prSet phldrT="[文本]" custT="1"/>
      <dgm:spPr/>
      <dgm:t>
        <a:bodyPr/>
        <a:lstStyle/>
        <a:p>
          <a:r>
            <a:rPr lang="en-US" altLang="zh-CN" sz="1400" dirty="0"/>
            <a:t>Generative Models</a:t>
          </a:r>
          <a:endParaRPr lang="zh-CN" altLang="en-US" sz="1400" dirty="0"/>
        </a:p>
      </dgm:t>
    </dgm:pt>
    <dgm:pt modelId="{953D729B-7D78-44F1-A39E-69DD6C295913}" type="parTrans" cxnId="{E8C4F396-6011-4931-B874-353A6742127B}">
      <dgm:prSet/>
      <dgm:spPr/>
      <dgm:t>
        <a:bodyPr/>
        <a:lstStyle/>
        <a:p>
          <a:endParaRPr lang="zh-CN" altLang="en-US" sz="1800"/>
        </a:p>
      </dgm:t>
    </dgm:pt>
    <dgm:pt modelId="{EEFE4BC4-BFAC-4416-8E26-566BC935CFF2}" type="sibTrans" cxnId="{E8C4F396-6011-4931-B874-353A6742127B}">
      <dgm:prSet/>
      <dgm:spPr/>
      <dgm:t>
        <a:bodyPr/>
        <a:lstStyle/>
        <a:p>
          <a:endParaRPr lang="zh-CN" altLang="en-US" sz="1800"/>
        </a:p>
      </dgm:t>
    </dgm:pt>
    <dgm:pt modelId="{691EC358-9E03-4557-A98B-92A6A250C144}">
      <dgm:prSet phldrT="[文本]" custT="1"/>
      <dgm:spPr/>
      <dgm:t>
        <a:bodyPr/>
        <a:lstStyle/>
        <a:p>
          <a:r>
            <a:rPr lang="en-US" altLang="zh-CN" sz="1400" dirty="0"/>
            <a:t>Tractable Models</a:t>
          </a:r>
          <a:endParaRPr lang="zh-CN" altLang="en-US" sz="1400" dirty="0"/>
        </a:p>
      </dgm:t>
    </dgm:pt>
    <dgm:pt modelId="{A198F8B7-8763-489C-9C5E-2C5062554FE0}" type="parTrans" cxnId="{F31FB2CB-3700-4430-B861-7229B95EE45D}">
      <dgm:prSet/>
      <dgm:spPr/>
      <dgm:t>
        <a:bodyPr/>
        <a:lstStyle/>
        <a:p>
          <a:endParaRPr lang="zh-CN" altLang="en-US" sz="1800"/>
        </a:p>
      </dgm:t>
    </dgm:pt>
    <dgm:pt modelId="{7C4844BE-D63F-4D39-8AA9-DBE774A65010}" type="sibTrans" cxnId="{F31FB2CB-3700-4430-B861-7229B95EE45D}">
      <dgm:prSet/>
      <dgm:spPr/>
      <dgm:t>
        <a:bodyPr/>
        <a:lstStyle/>
        <a:p>
          <a:endParaRPr lang="zh-CN" altLang="en-US" sz="1800"/>
        </a:p>
      </dgm:t>
    </dgm:pt>
    <dgm:pt modelId="{053536EC-8EC5-446D-ABD7-EA9CE8E50F66}">
      <dgm:prSet phldrT="[文本]" custT="1"/>
      <dgm:spPr/>
      <dgm:t>
        <a:bodyPr/>
        <a:lstStyle/>
        <a:p>
          <a:r>
            <a:rPr lang="en-US" altLang="zh-CN" sz="1400" dirty="0" err="1"/>
            <a:t>PixelCNNs</a:t>
          </a:r>
          <a:endParaRPr lang="zh-CN" altLang="en-US" sz="1400" dirty="0"/>
        </a:p>
      </dgm:t>
    </dgm:pt>
    <dgm:pt modelId="{DCCE0267-E136-49E1-9E75-E80B8F6D3924}" type="parTrans" cxnId="{C0649735-670A-4540-BCC0-CD8D07401EA2}">
      <dgm:prSet/>
      <dgm:spPr/>
      <dgm:t>
        <a:bodyPr/>
        <a:lstStyle/>
        <a:p>
          <a:endParaRPr lang="zh-CN" altLang="en-US" sz="1800"/>
        </a:p>
      </dgm:t>
    </dgm:pt>
    <dgm:pt modelId="{831B9509-A386-4FB3-BF1B-EC92A2908F76}" type="sibTrans" cxnId="{C0649735-670A-4540-BCC0-CD8D07401EA2}">
      <dgm:prSet/>
      <dgm:spPr/>
      <dgm:t>
        <a:bodyPr/>
        <a:lstStyle/>
        <a:p>
          <a:endParaRPr lang="zh-CN" altLang="en-US" sz="1800"/>
        </a:p>
      </dgm:t>
    </dgm:pt>
    <dgm:pt modelId="{229CE025-528C-4E3E-9723-7ADDED0299B2}">
      <dgm:prSet phldrT="[文本]" custT="1"/>
      <dgm:spPr/>
      <dgm:t>
        <a:bodyPr/>
        <a:lstStyle/>
        <a:p>
          <a:r>
            <a:rPr lang="en-US" altLang="zh-CN" sz="1400" dirty="0"/>
            <a:t>Flows</a:t>
          </a:r>
          <a:endParaRPr lang="zh-CN" altLang="en-US" sz="1400" dirty="0"/>
        </a:p>
      </dgm:t>
    </dgm:pt>
    <dgm:pt modelId="{33C59123-487F-4E03-8DE1-E24C78589A5B}" type="parTrans" cxnId="{6C7EB2A1-4A37-4CC2-990E-6C45D6027EEE}">
      <dgm:prSet/>
      <dgm:spPr/>
      <dgm:t>
        <a:bodyPr/>
        <a:lstStyle/>
        <a:p>
          <a:endParaRPr lang="zh-CN" altLang="en-US" sz="1800"/>
        </a:p>
      </dgm:t>
    </dgm:pt>
    <dgm:pt modelId="{4F31826E-37CE-4F57-9D49-8A0D175A9CF1}" type="sibTrans" cxnId="{6C7EB2A1-4A37-4CC2-990E-6C45D6027EEE}">
      <dgm:prSet/>
      <dgm:spPr/>
      <dgm:t>
        <a:bodyPr/>
        <a:lstStyle/>
        <a:p>
          <a:endParaRPr lang="zh-CN" altLang="en-US" sz="1800"/>
        </a:p>
      </dgm:t>
    </dgm:pt>
    <dgm:pt modelId="{8483C429-738E-499A-96B6-8965EC6BD6D5}">
      <dgm:prSet phldrT="[文本]" custT="1"/>
      <dgm:spPr/>
      <dgm:t>
        <a:bodyPr/>
        <a:lstStyle/>
        <a:p>
          <a:r>
            <a:rPr lang="en-US" altLang="zh-CN" sz="1400" dirty="0"/>
            <a:t>VAEs</a:t>
          </a:r>
          <a:endParaRPr lang="zh-CN" altLang="en-US" sz="1400" dirty="0"/>
        </a:p>
      </dgm:t>
    </dgm:pt>
    <dgm:pt modelId="{1E9CB9C8-8E51-4D05-AC88-45654C9BEC2D}" type="parTrans" cxnId="{FF16E1C8-4658-4642-B44E-97C026433B7F}">
      <dgm:prSet/>
      <dgm:spPr/>
      <dgm:t>
        <a:bodyPr/>
        <a:lstStyle/>
        <a:p>
          <a:endParaRPr lang="zh-CN" altLang="en-US" sz="1800"/>
        </a:p>
      </dgm:t>
    </dgm:pt>
    <dgm:pt modelId="{C707C988-C9C9-4634-88DF-AA989A0304DC}" type="sibTrans" cxnId="{FF16E1C8-4658-4642-B44E-97C026433B7F}">
      <dgm:prSet/>
      <dgm:spPr/>
      <dgm:t>
        <a:bodyPr/>
        <a:lstStyle/>
        <a:p>
          <a:endParaRPr lang="zh-CN" altLang="en-US" sz="1800"/>
        </a:p>
      </dgm:t>
    </dgm:pt>
    <dgm:pt modelId="{F86287DB-AD4C-4C00-9780-7A9C828501BD}">
      <dgm:prSet phldrT="[文本]" custT="1"/>
      <dgm:spPr/>
      <dgm:t>
        <a:bodyPr/>
        <a:lstStyle/>
        <a:p>
          <a:r>
            <a:rPr lang="en-US" altLang="zh-CN" sz="1400" dirty="0" err="1"/>
            <a:t>RealNVP</a:t>
          </a:r>
          <a:endParaRPr lang="zh-CN" altLang="en-US" sz="1400" dirty="0"/>
        </a:p>
      </dgm:t>
    </dgm:pt>
    <dgm:pt modelId="{A4BF521B-D802-47BB-9858-276605DE4932}" type="parTrans" cxnId="{91ACC884-1E23-435A-8D21-B9B5271573E5}">
      <dgm:prSet/>
      <dgm:spPr/>
      <dgm:t>
        <a:bodyPr/>
        <a:lstStyle/>
        <a:p>
          <a:endParaRPr lang="zh-CN" altLang="en-US" sz="1800"/>
        </a:p>
      </dgm:t>
    </dgm:pt>
    <dgm:pt modelId="{1B479DEE-77AC-40D2-911C-2873FC034BC7}" type="sibTrans" cxnId="{91ACC884-1E23-435A-8D21-B9B5271573E5}">
      <dgm:prSet/>
      <dgm:spPr/>
      <dgm:t>
        <a:bodyPr/>
        <a:lstStyle/>
        <a:p>
          <a:endParaRPr lang="zh-CN" altLang="en-US" sz="1800"/>
        </a:p>
      </dgm:t>
    </dgm:pt>
    <dgm:pt modelId="{0C488B3D-30B1-4C6E-A2DF-3E4E69ED0DEB}">
      <dgm:prSet phldrT="[文本]" custT="1"/>
      <dgm:spPr/>
      <dgm:t>
        <a:bodyPr/>
        <a:lstStyle/>
        <a:p>
          <a:r>
            <a:rPr lang="en-US" altLang="zh-CN" sz="1400" dirty="0"/>
            <a:t>Glow</a:t>
          </a:r>
          <a:endParaRPr lang="zh-CN" altLang="en-US" sz="1400" dirty="0"/>
        </a:p>
      </dgm:t>
    </dgm:pt>
    <dgm:pt modelId="{B545CC85-F210-4C1E-AE2D-5AC71D48AFE2}" type="parTrans" cxnId="{68CB55D2-A470-407F-89F6-7720499F6E0E}">
      <dgm:prSet/>
      <dgm:spPr/>
      <dgm:t>
        <a:bodyPr/>
        <a:lstStyle/>
        <a:p>
          <a:endParaRPr lang="zh-CN" altLang="en-US" sz="1800"/>
        </a:p>
      </dgm:t>
    </dgm:pt>
    <dgm:pt modelId="{90173913-01E1-422A-934B-C4BC3FCCBA91}" type="sibTrans" cxnId="{68CB55D2-A470-407F-89F6-7720499F6E0E}">
      <dgm:prSet/>
      <dgm:spPr/>
      <dgm:t>
        <a:bodyPr/>
        <a:lstStyle/>
        <a:p>
          <a:endParaRPr lang="zh-CN" altLang="en-US" sz="1800"/>
        </a:p>
      </dgm:t>
    </dgm:pt>
    <dgm:pt modelId="{F4D470AA-4345-4A54-8DD7-791FC6088F77}">
      <dgm:prSet phldrT="[文本]" custT="1"/>
      <dgm:spPr/>
      <dgm:t>
        <a:bodyPr/>
        <a:lstStyle/>
        <a:p>
          <a:r>
            <a:rPr lang="en-US" altLang="zh-CN" sz="1400" dirty="0"/>
            <a:t>Flow++</a:t>
          </a:r>
          <a:endParaRPr lang="zh-CN" altLang="en-US" sz="1400" dirty="0"/>
        </a:p>
      </dgm:t>
    </dgm:pt>
    <dgm:pt modelId="{6A94D20B-D46D-4639-BF8B-0BD1B5438C4B}" type="parTrans" cxnId="{8693306B-6275-4E65-A083-7CE168DA4B74}">
      <dgm:prSet/>
      <dgm:spPr/>
      <dgm:t>
        <a:bodyPr/>
        <a:lstStyle/>
        <a:p>
          <a:endParaRPr lang="zh-CN" altLang="en-US" sz="1800"/>
        </a:p>
      </dgm:t>
    </dgm:pt>
    <dgm:pt modelId="{AD90AED9-018A-401A-BE3E-B5E9689E88D3}" type="sibTrans" cxnId="{8693306B-6275-4E65-A083-7CE168DA4B74}">
      <dgm:prSet/>
      <dgm:spPr/>
      <dgm:t>
        <a:bodyPr/>
        <a:lstStyle/>
        <a:p>
          <a:endParaRPr lang="zh-CN" altLang="en-US" sz="1800"/>
        </a:p>
      </dgm:t>
    </dgm:pt>
    <dgm:pt modelId="{1AD3C149-D6D0-49DD-B90A-C7CD42584F9B}">
      <dgm:prSet phldrT="[文本]" custT="1"/>
      <dgm:spPr/>
      <dgm:t>
        <a:bodyPr/>
        <a:lstStyle/>
        <a:p>
          <a:r>
            <a:rPr lang="en-US" altLang="zh-CN" sz="1400" dirty="0"/>
            <a:t>VAE-IAF</a:t>
          </a:r>
          <a:endParaRPr lang="zh-CN" altLang="en-US" sz="1400" dirty="0"/>
        </a:p>
      </dgm:t>
    </dgm:pt>
    <dgm:pt modelId="{C567D84E-018D-4314-9352-81582AED4FC3}" type="parTrans" cxnId="{E93A2B61-1874-4AA4-91EB-D805D84A5ADC}">
      <dgm:prSet/>
      <dgm:spPr/>
      <dgm:t>
        <a:bodyPr/>
        <a:lstStyle/>
        <a:p>
          <a:endParaRPr lang="zh-CN" altLang="en-US" sz="1800"/>
        </a:p>
      </dgm:t>
    </dgm:pt>
    <dgm:pt modelId="{6A93D598-5420-4256-A2CA-4C23ED1BF67F}" type="sibTrans" cxnId="{E93A2B61-1874-4AA4-91EB-D805D84A5ADC}">
      <dgm:prSet/>
      <dgm:spPr/>
      <dgm:t>
        <a:bodyPr/>
        <a:lstStyle/>
        <a:p>
          <a:endParaRPr lang="zh-CN" altLang="en-US" sz="1800"/>
        </a:p>
      </dgm:t>
    </dgm:pt>
    <dgm:pt modelId="{FE492C74-FA2A-4379-9360-DC691DC595CD}">
      <dgm:prSet phldrT="[文本]" custT="1"/>
      <dgm:spPr/>
      <dgm:t>
        <a:bodyPr/>
        <a:lstStyle/>
        <a:p>
          <a:r>
            <a:rPr lang="en-US" altLang="zh-CN" sz="1400" dirty="0" err="1"/>
            <a:t>PixelSnail</a:t>
          </a:r>
          <a:endParaRPr lang="zh-CN" altLang="en-US" sz="1400" dirty="0"/>
        </a:p>
      </dgm:t>
    </dgm:pt>
    <dgm:pt modelId="{A18E2374-F2A9-43FE-8EB3-8CAF34E77BBA}" type="parTrans" cxnId="{DEBF3323-F45D-49AE-9DC0-78315A2C832F}">
      <dgm:prSet/>
      <dgm:spPr/>
      <dgm:t>
        <a:bodyPr/>
        <a:lstStyle/>
        <a:p>
          <a:endParaRPr lang="zh-CN" altLang="en-US"/>
        </a:p>
      </dgm:t>
    </dgm:pt>
    <dgm:pt modelId="{3F16083C-46FB-4AC7-BAC1-BE4F0C67ACDE}" type="sibTrans" cxnId="{DEBF3323-F45D-49AE-9DC0-78315A2C832F}">
      <dgm:prSet/>
      <dgm:spPr/>
      <dgm:t>
        <a:bodyPr/>
        <a:lstStyle/>
        <a:p>
          <a:endParaRPr lang="zh-CN" altLang="en-US"/>
        </a:p>
      </dgm:t>
    </dgm:pt>
    <dgm:pt modelId="{E34C58C4-4E0D-4276-B72E-23B640F2BC7F}">
      <dgm:prSet phldrT="[文本]" custT="1"/>
      <dgm:spPr/>
      <dgm:t>
        <a:bodyPr/>
        <a:lstStyle/>
        <a:p>
          <a:r>
            <a:rPr lang="en-US" altLang="zh-CN" sz="1400" dirty="0"/>
            <a:t>GANs</a:t>
          </a:r>
          <a:endParaRPr lang="zh-CN" altLang="en-US" sz="1400" dirty="0"/>
        </a:p>
      </dgm:t>
    </dgm:pt>
    <dgm:pt modelId="{39A2602E-1058-436A-8F84-C27C2FD2170B}" type="parTrans" cxnId="{5033103B-D9E1-4B0E-BA97-1C6FAD4DEBD1}">
      <dgm:prSet/>
      <dgm:spPr/>
      <dgm:t>
        <a:bodyPr/>
        <a:lstStyle/>
        <a:p>
          <a:endParaRPr lang="zh-CN" altLang="en-US"/>
        </a:p>
      </dgm:t>
    </dgm:pt>
    <dgm:pt modelId="{F9FD9CCA-DE60-4E5C-9CAC-016818BFE0E1}" type="sibTrans" cxnId="{5033103B-D9E1-4B0E-BA97-1C6FAD4DEBD1}">
      <dgm:prSet/>
      <dgm:spPr/>
      <dgm:t>
        <a:bodyPr/>
        <a:lstStyle/>
        <a:p>
          <a:endParaRPr lang="zh-CN" altLang="en-US"/>
        </a:p>
      </dgm:t>
    </dgm:pt>
    <dgm:pt modelId="{ECB4B077-884C-44C6-A57D-308AD7635E46}">
      <dgm:prSet phldrT="[文本]"/>
      <dgm:spPr/>
      <dgm:t>
        <a:bodyPr/>
        <a:lstStyle/>
        <a:p>
          <a:r>
            <a:rPr lang="en-US" altLang="zh-CN" dirty="0"/>
            <a:t>WGAN</a:t>
          </a:r>
          <a:endParaRPr lang="zh-CN" altLang="en-US" dirty="0"/>
        </a:p>
      </dgm:t>
    </dgm:pt>
    <dgm:pt modelId="{2F322DC5-005E-4B1A-ADBF-0CD6EC447DBA}" type="parTrans" cxnId="{F919ABFF-1A98-4FFB-AF13-67EF0C26D455}">
      <dgm:prSet/>
      <dgm:spPr/>
      <dgm:t>
        <a:bodyPr/>
        <a:lstStyle/>
        <a:p>
          <a:endParaRPr lang="zh-CN" altLang="en-US"/>
        </a:p>
      </dgm:t>
    </dgm:pt>
    <dgm:pt modelId="{64D5BB22-794F-4198-9CF8-BD65DC8BA08E}" type="sibTrans" cxnId="{F919ABFF-1A98-4FFB-AF13-67EF0C26D455}">
      <dgm:prSet/>
      <dgm:spPr/>
      <dgm:t>
        <a:bodyPr/>
        <a:lstStyle/>
        <a:p>
          <a:endParaRPr lang="zh-CN" altLang="en-US"/>
        </a:p>
      </dgm:t>
    </dgm:pt>
    <dgm:pt modelId="{64DDDDA0-6F92-4734-9F82-4F56C37E8D8A}">
      <dgm:prSet phldrT="[文本]"/>
      <dgm:spPr/>
      <dgm:t>
        <a:bodyPr/>
        <a:lstStyle/>
        <a:p>
          <a:r>
            <a:rPr lang="en-US" altLang="zh-CN" dirty="0"/>
            <a:t>LSGAN</a:t>
          </a:r>
          <a:endParaRPr lang="zh-CN" altLang="en-US" dirty="0"/>
        </a:p>
      </dgm:t>
    </dgm:pt>
    <dgm:pt modelId="{3164BE1B-595C-4BE3-805A-B1AE1CB53500}" type="parTrans" cxnId="{8D3DD9E5-62A8-4DD9-85E6-66F946B7F8B1}">
      <dgm:prSet/>
      <dgm:spPr/>
      <dgm:t>
        <a:bodyPr/>
        <a:lstStyle/>
        <a:p>
          <a:endParaRPr lang="zh-CN" altLang="en-US"/>
        </a:p>
      </dgm:t>
    </dgm:pt>
    <dgm:pt modelId="{32830C91-FD46-405A-80E7-CA2B4AF07DEF}" type="sibTrans" cxnId="{8D3DD9E5-62A8-4DD9-85E6-66F946B7F8B1}">
      <dgm:prSet/>
      <dgm:spPr/>
      <dgm:t>
        <a:bodyPr/>
        <a:lstStyle/>
        <a:p>
          <a:endParaRPr lang="zh-CN" altLang="en-US"/>
        </a:p>
      </dgm:t>
    </dgm:pt>
    <dgm:pt modelId="{5A547456-81F7-4B87-A7B6-7B89A582C954}">
      <dgm:prSet phldrT="[文本]"/>
      <dgm:spPr/>
      <dgm:t>
        <a:bodyPr/>
        <a:lstStyle/>
        <a:p>
          <a:r>
            <a:rPr lang="en-US" altLang="zh-CN" dirty="0"/>
            <a:t>SNGAN</a:t>
          </a:r>
          <a:endParaRPr lang="zh-CN" altLang="en-US" dirty="0"/>
        </a:p>
      </dgm:t>
    </dgm:pt>
    <dgm:pt modelId="{481F1965-8A8E-4933-983A-C518216AD3BC}" type="parTrans" cxnId="{05BE62CC-324F-41B4-8B2E-BDAD56BD8324}">
      <dgm:prSet/>
      <dgm:spPr/>
      <dgm:t>
        <a:bodyPr/>
        <a:lstStyle/>
        <a:p>
          <a:endParaRPr lang="zh-CN" altLang="en-US"/>
        </a:p>
      </dgm:t>
    </dgm:pt>
    <dgm:pt modelId="{BF401D8F-FFE6-45AE-9BE3-57E84978EC09}" type="sibTrans" cxnId="{05BE62CC-324F-41B4-8B2E-BDAD56BD8324}">
      <dgm:prSet/>
      <dgm:spPr/>
      <dgm:t>
        <a:bodyPr/>
        <a:lstStyle/>
        <a:p>
          <a:endParaRPr lang="zh-CN" altLang="en-US"/>
        </a:p>
      </dgm:t>
    </dgm:pt>
    <dgm:pt modelId="{A0975E97-21D2-4813-AB56-3C1BFAB10306}">
      <dgm:prSet phldrT="[文本]"/>
      <dgm:spPr/>
      <dgm:t>
        <a:bodyPr/>
        <a:lstStyle/>
        <a:p>
          <a:r>
            <a:rPr lang="en-US" altLang="zh-CN" dirty="0"/>
            <a:t>SAGAN</a:t>
          </a:r>
          <a:endParaRPr lang="zh-CN" altLang="en-US" dirty="0"/>
        </a:p>
      </dgm:t>
    </dgm:pt>
    <dgm:pt modelId="{1FA461A4-9A43-4DE4-AC0F-6722453ECC96}" type="parTrans" cxnId="{5F3B94E9-B7FB-4D6A-A687-44B2161AE9C1}">
      <dgm:prSet/>
      <dgm:spPr/>
      <dgm:t>
        <a:bodyPr/>
        <a:lstStyle/>
        <a:p>
          <a:endParaRPr lang="zh-CN" altLang="en-US"/>
        </a:p>
      </dgm:t>
    </dgm:pt>
    <dgm:pt modelId="{4B5B5645-1A9F-4941-83B3-C41AF2038F02}" type="sibTrans" cxnId="{5F3B94E9-B7FB-4D6A-A687-44B2161AE9C1}">
      <dgm:prSet/>
      <dgm:spPr/>
      <dgm:t>
        <a:bodyPr/>
        <a:lstStyle/>
        <a:p>
          <a:endParaRPr lang="zh-CN" altLang="en-US"/>
        </a:p>
      </dgm:t>
    </dgm:pt>
    <dgm:pt modelId="{86B54AC8-C4C1-4F2A-BC7E-CD46C0805386}">
      <dgm:prSet phldrT="[文本]"/>
      <dgm:spPr/>
      <dgm:t>
        <a:bodyPr/>
        <a:lstStyle/>
        <a:p>
          <a:r>
            <a:rPr lang="en-US" altLang="zh-CN" dirty="0" err="1"/>
            <a:t>BigGAN</a:t>
          </a:r>
          <a:endParaRPr lang="zh-CN" altLang="en-US" dirty="0"/>
        </a:p>
      </dgm:t>
    </dgm:pt>
    <dgm:pt modelId="{CC63A5A9-7823-4869-8DED-FBBC83D8D568}" type="parTrans" cxnId="{30559976-1AE9-40BC-949D-06EBA17C9664}">
      <dgm:prSet/>
      <dgm:spPr/>
      <dgm:t>
        <a:bodyPr/>
        <a:lstStyle/>
        <a:p>
          <a:endParaRPr lang="zh-CN" altLang="en-US"/>
        </a:p>
      </dgm:t>
    </dgm:pt>
    <dgm:pt modelId="{B8060F9E-22BE-4145-93B1-0B06BC33FADB}" type="sibTrans" cxnId="{30559976-1AE9-40BC-949D-06EBA17C9664}">
      <dgm:prSet/>
      <dgm:spPr/>
      <dgm:t>
        <a:bodyPr/>
        <a:lstStyle/>
        <a:p>
          <a:endParaRPr lang="zh-CN" altLang="en-US"/>
        </a:p>
      </dgm:t>
    </dgm:pt>
    <dgm:pt modelId="{15A97F71-9570-444A-A1FC-9329A1EB013D}">
      <dgm:prSet phldrT="[文本]" custT="1"/>
      <dgm:spPr/>
      <dgm:t>
        <a:bodyPr/>
        <a:lstStyle/>
        <a:p>
          <a:r>
            <a:rPr lang="en-US" altLang="zh-CN" sz="1400" dirty="0" err="1"/>
            <a:t>PixelCNN</a:t>
          </a:r>
          <a:r>
            <a:rPr lang="en-US" altLang="zh-CN" sz="1400" dirty="0"/>
            <a:t>++</a:t>
          </a:r>
          <a:endParaRPr lang="zh-CN" altLang="en-US" sz="1400" dirty="0"/>
        </a:p>
      </dgm:t>
    </dgm:pt>
    <dgm:pt modelId="{D2F9D5C5-3327-410D-92E8-30315E6E8841}" type="parTrans" cxnId="{B467F15B-C948-4ED5-B8BF-6A5097F888B1}">
      <dgm:prSet/>
      <dgm:spPr/>
      <dgm:t>
        <a:bodyPr/>
        <a:lstStyle/>
        <a:p>
          <a:endParaRPr lang="zh-CN" altLang="en-US"/>
        </a:p>
      </dgm:t>
    </dgm:pt>
    <dgm:pt modelId="{FA5E07A0-52DB-487D-8EBB-8387B01045D4}" type="sibTrans" cxnId="{B467F15B-C948-4ED5-B8BF-6A5097F888B1}">
      <dgm:prSet/>
      <dgm:spPr/>
      <dgm:t>
        <a:bodyPr/>
        <a:lstStyle/>
        <a:p>
          <a:endParaRPr lang="zh-CN" altLang="en-US"/>
        </a:p>
      </dgm:t>
    </dgm:pt>
    <dgm:pt modelId="{8ECE3D12-EE19-4345-8A41-94250214FB19}">
      <dgm:prSet phldrT="[文本]" custT="1"/>
      <dgm:spPr/>
      <dgm:t>
        <a:bodyPr/>
        <a:lstStyle/>
        <a:p>
          <a:r>
            <a:rPr lang="en-US" altLang="zh-CN" sz="1400" dirty="0"/>
            <a:t>VQVAE</a:t>
          </a:r>
          <a:endParaRPr lang="zh-CN" altLang="en-US" sz="1400" dirty="0"/>
        </a:p>
      </dgm:t>
    </dgm:pt>
    <dgm:pt modelId="{E18488FC-6889-4FAB-834C-618513CB8F46}" type="sibTrans" cxnId="{3D9752F6-5916-48F0-80ED-CE359E50DCE8}">
      <dgm:prSet/>
      <dgm:spPr/>
      <dgm:t>
        <a:bodyPr/>
        <a:lstStyle/>
        <a:p>
          <a:endParaRPr lang="zh-CN" altLang="en-US" sz="1800"/>
        </a:p>
      </dgm:t>
    </dgm:pt>
    <dgm:pt modelId="{DE1545B5-6476-48F3-BDBE-DBA19B28A6AD}" type="parTrans" cxnId="{3D9752F6-5916-48F0-80ED-CE359E50DCE8}">
      <dgm:prSet/>
      <dgm:spPr/>
      <dgm:t>
        <a:bodyPr/>
        <a:lstStyle/>
        <a:p>
          <a:endParaRPr lang="zh-CN" altLang="en-US" sz="1800"/>
        </a:p>
      </dgm:t>
    </dgm:pt>
    <dgm:pt modelId="{DAD4277A-BD99-40F5-8032-1D60A0C9D955}">
      <dgm:prSet phldrT="[文本]" custT="1"/>
      <dgm:spPr/>
      <dgm:t>
        <a:bodyPr/>
        <a:lstStyle/>
        <a:p>
          <a:r>
            <a:rPr lang="en-US" altLang="zh-CN" sz="1400" dirty="0"/>
            <a:t>IWAE</a:t>
          </a:r>
          <a:endParaRPr lang="zh-CN" altLang="en-US" sz="1400" dirty="0"/>
        </a:p>
      </dgm:t>
    </dgm:pt>
    <dgm:pt modelId="{E77A3CC4-F6D6-4832-BF68-D7B1E67F51D0}" type="sibTrans" cxnId="{000AB0D4-63CD-49DC-ACE0-EF914D66B51D}">
      <dgm:prSet/>
      <dgm:spPr/>
      <dgm:t>
        <a:bodyPr/>
        <a:lstStyle/>
        <a:p>
          <a:endParaRPr lang="zh-CN" altLang="en-US" sz="1800"/>
        </a:p>
      </dgm:t>
    </dgm:pt>
    <dgm:pt modelId="{1F9244A2-FB47-4B6E-A10C-86529821E4A1}" type="parTrans" cxnId="{000AB0D4-63CD-49DC-ACE0-EF914D66B51D}">
      <dgm:prSet/>
      <dgm:spPr/>
      <dgm:t>
        <a:bodyPr/>
        <a:lstStyle/>
        <a:p>
          <a:endParaRPr lang="zh-CN" altLang="en-US" sz="1800"/>
        </a:p>
      </dgm:t>
    </dgm:pt>
    <dgm:pt modelId="{A022A423-E83C-4999-BD6D-761E2C4F02E2}" type="pres">
      <dgm:prSet presAssocID="{381A371A-FC52-47BB-8697-96C3D28FD3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3A7ECC-378A-404A-842B-6DFD25B9160B}" type="pres">
      <dgm:prSet presAssocID="{2E4550DA-D98A-48AA-BA09-7ECE6A6D6F0B}" presName="hierRoot1" presStyleCnt="0">
        <dgm:presLayoutVars>
          <dgm:hierBranch val="init"/>
        </dgm:presLayoutVars>
      </dgm:prSet>
      <dgm:spPr/>
    </dgm:pt>
    <dgm:pt modelId="{E955489E-07AE-4FFF-B542-3FF13C3CEB0B}" type="pres">
      <dgm:prSet presAssocID="{2E4550DA-D98A-48AA-BA09-7ECE6A6D6F0B}" presName="rootComposite1" presStyleCnt="0"/>
      <dgm:spPr/>
    </dgm:pt>
    <dgm:pt modelId="{8C04D459-FC4A-42CC-BCF1-F92B67CA5B3A}" type="pres">
      <dgm:prSet presAssocID="{2E4550DA-D98A-48AA-BA09-7ECE6A6D6F0B}" presName="rootText1" presStyleLbl="node0" presStyleIdx="0" presStyleCnt="1">
        <dgm:presLayoutVars>
          <dgm:chPref val="3"/>
        </dgm:presLayoutVars>
      </dgm:prSet>
      <dgm:spPr/>
    </dgm:pt>
    <dgm:pt modelId="{1A2E5FB4-99DF-46DD-8E97-8374CCBB95FF}" type="pres">
      <dgm:prSet presAssocID="{2E4550DA-D98A-48AA-BA09-7ECE6A6D6F0B}" presName="rootConnector1" presStyleLbl="node1" presStyleIdx="0" presStyleCnt="0"/>
      <dgm:spPr/>
    </dgm:pt>
    <dgm:pt modelId="{761A4DAB-4A4D-441C-A76B-1BBEEC52F9B2}" type="pres">
      <dgm:prSet presAssocID="{2E4550DA-D98A-48AA-BA09-7ECE6A6D6F0B}" presName="hierChild2" presStyleCnt="0"/>
      <dgm:spPr/>
    </dgm:pt>
    <dgm:pt modelId="{0ED92CFF-9229-46D2-A66D-7CFE04A8FD75}" type="pres">
      <dgm:prSet presAssocID="{A198F8B7-8763-489C-9C5E-2C5062554FE0}" presName="Name37" presStyleLbl="parChTrans1D2" presStyleIdx="0" presStyleCnt="2"/>
      <dgm:spPr/>
    </dgm:pt>
    <dgm:pt modelId="{20EA8BC0-F2E0-4535-9C60-4FB6002A70AE}" type="pres">
      <dgm:prSet presAssocID="{691EC358-9E03-4557-A98B-92A6A250C144}" presName="hierRoot2" presStyleCnt="0">
        <dgm:presLayoutVars>
          <dgm:hierBranch val="init"/>
        </dgm:presLayoutVars>
      </dgm:prSet>
      <dgm:spPr/>
    </dgm:pt>
    <dgm:pt modelId="{F5F96A3A-6337-4E34-9A8F-E246C4A01282}" type="pres">
      <dgm:prSet presAssocID="{691EC358-9E03-4557-A98B-92A6A250C144}" presName="rootComposite" presStyleCnt="0"/>
      <dgm:spPr/>
    </dgm:pt>
    <dgm:pt modelId="{8789055F-DA09-4921-AE53-EB93CC4C0C42}" type="pres">
      <dgm:prSet presAssocID="{691EC358-9E03-4557-A98B-92A6A250C144}" presName="rootText" presStyleLbl="node2" presStyleIdx="0" presStyleCnt="2">
        <dgm:presLayoutVars>
          <dgm:chPref val="3"/>
        </dgm:presLayoutVars>
      </dgm:prSet>
      <dgm:spPr/>
    </dgm:pt>
    <dgm:pt modelId="{86761824-F882-421C-9CAB-0AACBACD7142}" type="pres">
      <dgm:prSet presAssocID="{691EC358-9E03-4557-A98B-92A6A250C144}" presName="rootConnector" presStyleLbl="node2" presStyleIdx="0" presStyleCnt="2"/>
      <dgm:spPr/>
    </dgm:pt>
    <dgm:pt modelId="{4F13B3B9-BFC0-4933-8311-D705533CE9F1}" type="pres">
      <dgm:prSet presAssocID="{691EC358-9E03-4557-A98B-92A6A250C144}" presName="hierChild4" presStyleCnt="0"/>
      <dgm:spPr/>
    </dgm:pt>
    <dgm:pt modelId="{143501D1-3219-4FE7-8315-CAA56A7A4698}" type="pres">
      <dgm:prSet presAssocID="{DCCE0267-E136-49E1-9E75-E80B8F6D3924}" presName="Name37" presStyleLbl="parChTrans1D3" presStyleIdx="0" presStyleCnt="8"/>
      <dgm:spPr/>
    </dgm:pt>
    <dgm:pt modelId="{F03A8D2B-AD40-4975-9BDE-549E9280561F}" type="pres">
      <dgm:prSet presAssocID="{053536EC-8EC5-446D-ABD7-EA9CE8E50F66}" presName="hierRoot2" presStyleCnt="0">
        <dgm:presLayoutVars>
          <dgm:hierBranch val="init"/>
        </dgm:presLayoutVars>
      </dgm:prSet>
      <dgm:spPr/>
    </dgm:pt>
    <dgm:pt modelId="{02CA5AFA-5D54-40FB-8D90-1D3C93538B30}" type="pres">
      <dgm:prSet presAssocID="{053536EC-8EC5-446D-ABD7-EA9CE8E50F66}" presName="rootComposite" presStyleCnt="0"/>
      <dgm:spPr/>
    </dgm:pt>
    <dgm:pt modelId="{6F592725-A92C-4B0C-9D08-410A8167668D}" type="pres">
      <dgm:prSet presAssocID="{053536EC-8EC5-446D-ABD7-EA9CE8E50F66}" presName="rootText" presStyleLbl="node3" presStyleIdx="0" presStyleCnt="8">
        <dgm:presLayoutVars>
          <dgm:chPref val="3"/>
        </dgm:presLayoutVars>
      </dgm:prSet>
      <dgm:spPr/>
    </dgm:pt>
    <dgm:pt modelId="{33659746-B994-465C-8302-B9F232EBD44E}" type="pres">
      <dgm:prSet presAssocID="{053536EC-8EC5-446D-ABD7-EA9CE8E50F66}" presName="rootConnector" presStyleLbl="node3" presStyleIdx="0" presStyleCnt="8"/>
      <dgm:spPr/>
    </dgm:pt>
    <dgm:pt modelId="{7EE607D4-1FEB-4719-A25C-F89B48A0327D}" type="pres">
      <dgm:prSet presAssocID="{053536EC-8EC5-446D-ABD7-EA9CE8E50F66}" presName="hierChild4" presStyleCnt="0"/>
      <dgm:spPr/>
    </dgm:pt>
    <dgm:pt modelId="{268229A5-A3B2-48B2-A4D5-9D03474721BA}" type="pres">
      <dgm:prSet presAssocID="{D2F9D5C5-3327-410D-92E8-30315E6E8841}" presName="Name37" presStyleLbl="parChTrans1D4" presStyleIdx="0" presStyleCnt="8"/>
      <dgm:spPr/>
    </dgm:pt>
    <dgm:pt modelId="{CDD59CF6-FDFD-4E18-B656-B06B291E8AA2}" type="pres">
      <dgm:prSet presAssocID="{15A97F71-9570-444A-A1FC-9329A1EB013D}" presName="hierRoot2" presStyleCnt="0">
        <dgm:presLayoutVars>
          <dgm:hierBranch val="init"/>
        </dgm:presLayoutVars>
      </dgm:prSet>
      <dgm:spPr/>
    </dgm:pt>
    <dgm:pt modelId="{8C333F16-7DC4-4754-9C93-E37036E18A47}" type="pres">
      <dgm:prSet presAssocID="{15A97F71-9570-444A-A1FC-9329A1EB013D}" presName="rootComposite" presStyleCnt="0"/>
      <dgm:spPr/>
    </dgm:pt>
    <dgm:pt modelId="{EBC39844-F51A-4906-A470-CD26CA8F3FEC}" type="pres">
      <dgm:prSet presAssocID="{15A97F71-9570-444A-A1FC-9329A1EB013D}" presName="rootText" presStyleLbl="node4" presStyleIdx="0" presStyleCnt="8">
        <dgm:presLayoutVars>
          <dgm:chPref val="3"/>
        </dgm:presLayoutVars>
      </dgm:prSet>
      <dgm:spPr/>
    </dgm:pt>
    <dgm:pt modelId="{3625B6FC-7C03-48BA-9974-95B4DB87684D}" type="pres">
      <dgm:prSet presAssocID="{15A97F71-9570-444A-A1FC-9329A1EB013D}" presName="rootConnector" presStyleLbl="node4" presStyleIdx="0" presStyleCnt="8"/>
      <dgm:spPr/>
    </dgm:pt>
    <dgm:pt modelId="{F757240D-CBCD-4871-A498-F9E440583E0B}" type="pres">
      <dgm:prSet presAssocID="{15A97F71-9570-444A-A1FC-9329A1EB013D}" presName="hierChild4" presStyleCnt="0"/>
      <dgm:spPr/>
    </dgm:pt>
    <dgm:pt modelId="{E4C98B93-B2B7-40EE-9A21-2DA140630FCC}" type="pres">
      <dgm:prSet presAssocID="{15A97F71-9570-444A-A1FC-9329A1EB013D}" presName="hierChild5" presStyleCnt="0"/>
      <dgm:spPr/>
    </dgm:pt>
    <dgm:pt modelId="{D3CF6821-A0C6-4FDB-8BF7-AFCE25C5962B}" type="pres">
      <dgm:prSet presAssocID="{A18E2374-F2A9-43FE-8EB3-8CAF34E77BBA}" presName="Name37" presStyleLbl="parChTrans1D4" presStyleIdx="1" presStyleCnt="8"/>
      <dgm:spPr/>
    </dgm:pt>
    <dgm:pt modelId="{8BD81434-89CF-462F-8637-5F5FDFE9F6F6}" type="pres">
      <dgm:prSet presAssocID="{FE492C74-FA2A-4379-9360-DC691DC595CD}" presName="hierRoot2" presStyleCnt="0">
        <dgm:presLayoutVars>
          <dgm:hierBranch val="init"/>
        </dgm:presLayoutVars>
      </dgm:prSet>
      <dgm:spPr/>
    </dgm:pt>
    <dgm:pt modelId="{B87C7B9F-73D4-4D96-92C6-8759E796F13E}" type="pres">
      <dgm:prSet presAssocID="{FE492C74-FA2A-4379-9360-DC691DC595CD}" presName="rootComposite" presStyleCnt="0"/>
      <dgm:spPr/>
    </dgm:pt>
    <dgm:pt modelId="{231F223C-B646-4E1A-A4FA-D98A2EEE900D}" type="pres">
      <dgm:prSet presAssocID="{FE492C74-FA2A-4379-9360-DC691DC595CD}" presName="rootText" presStyleLbl="node4" presStyleIdx="1" presStyleCnt="8">
        <dgm:presLayoutVars>
          <dgm:chPref val="3"/>
        </dgm:presLayoutVars>
      </dgm:prSet>
      <dgm:spPr/>
    </dgm:pt>
    <dgm:pt modelId="{739C6EC7-A54D-4358-BDAD-230C0F8132D5}" type="pres">
      <dgm:prSet presAssocID="{FE492C74-FA2A-4379-9360-DC691DC595CD}" presName="rootConnector" presStyleLbl="node4" presStyleIdx="1" presStyleCnt="8"/>
      <dgm:spPr/>
    </dgm:pt>
    <dgm:pt modelId="{F83D7D3D-BFEA-4EE9-919D-8CCBDA66C661}" type="pres">
      <dgm:prSet presAssocID="{FE492C74-FA2A-4379-9360-DC691DC595CD}" presName="hierChild4" presStyleCnt="0"/>
      <dgm:spPr/>
    </dgm:pt>
    <dgm:pt modelId="{4B69751E-6190-456D-B02A-4869F25DC5B2}" type="pres">
      <dgm:prSet presAssocID="{FE492C74-FA2A-4379-9360-DC691DC595CD}" presName="hierChild5" presStyleCnt="0"/>
      <dgm:spPr/>
    </dgm:pt>
    <dgm:pt modelId="{D7F2831B-CC43-4D3F-A44B-DA29386D8B6F}" type="pres">
      <dgm:prSet presAssocID="{053536EC-8EC5-446D-ABD7-EA9CE8E50F66}" presName="hierChild5" presStyleCnt="0"/>
      <dgm:spPr/>
    </dgm:pt>
    <dgm:pt modelId="{4CE2E750-3A9A-490C-A6F8-9E7D9CD4AE5C}" type="pres">
      <dgm:prSet presAssocID="{33C59123-487F-4E03-8DE1-E24C78589A5B}" presName="Name37" presStyleLbl="parChTrans1D3" presStyleIdx="1" presStyleCnt="8"/>
      <dgm:spPr/>
    </dgm:pt>
    <dgm:pt modelId="{511690FD-36EB-45AD-BC39-BA9F19F09208}" type="pres">
      <dgm:prSet presAssocID="{229CE025-528C-4E3E-9723-7ADDED0299B2}" presName="hierRoot2" presStyleCnt="0">
        <dgm:presLayoutVars>
          <dgm:hierBranch val="init"/>
        </dgm:presLayoutVars>
      </dgm:prSet>
      <dgm:spPr/>
    </dgm:pt>
    <dgm:pt modelId="{7D7EB508-4DB7-4626-9683-CB4B3A49ADD0}" type="pres">
      <dgm:prSet presAssocID="{229CE025-528C-4E3E-9723-7ADDED0299B2}" presName="rootComposite" presStyleCnt="0"/>
      <dgm:spPr/>
    </dgm:pt>
    <dgm:pt modelId="{C8ED2A88-F172-4275-84AA-42F62E8B10C5}" type="pres">
      <dgm:prSet presAssocID="{229CE025-528C-4E3E-9723-7ADDED0299B2}" presName="rootText" presStyleLbl="node3" presStyleIdx="1" presStyleCnt="8">
        <dgm:presLayoutVars>
          <dgm:chPref val="3"/>
        </dgm:presLayoutVars>
      </dgm:prSet>
      <dgm:spPr/>
    </dgm:pt>
    <dgm:pt modelId="{6AC6EFBC-B152-4E99-AAFB-8BBBF795C46C}" type="pres">
      <dgm:prSet presAssocID="{229CE025-528C-4E3E-9723-7ADDED0299B2}" presName="rootConnector" presStyleLbl="node3" presStyleIdx="1" presStyleCnt="8"/>
      <dgm:spPr/>
    </dgm:pt>
    <dgm:pt modelId="{7FB16313-8D93-45CA-A0E8-6C104626F7E9}" type="pres">
      <dgm:prSet presAssocID="{229CE025-528C-4E3E-9723-7ADDED0299B2}" presName="hierChild4" presStyleCnt="0"/>
      <dgm:spPr/>
    </dgm:pt>
    <dgm:pt modelId="{524135D4-2E74-435F-9305-17D2DF1D12B0}" type="pres">
      <dgm:prSet presAssocID="{A4BF521B-D802-47BB-9858-276605DE4932}" presName="Name37" presStyleLbl="parChTrans1D4" presStyleIdx="2" presStyleCnt="8"/>
      <dgm:spPr/>
    </dgm:pt>
    <dgm:pt modelId="{EC6CDC21-4D35-441E-A822-FD6BDEC1E33A}" type="pres">
      <dgm:prSet presAssocID="{F86287DB-AD4C-4C00-9780-7A9C828501BD}" presName="hierRoot2" presStyleCnt="0">
        <dgm:presLayoutVars>
          <dgm:hierBranch val="init"/>
        </dgm:presLayoutVars>
      </dgm:prSet>
      <dgm:spPr/>
    </dgm:pt>
    <dgm:pt modelId="{8101E857-2D1B-47A7-9D5F-FA15C07856A7}" type="pres">
      <dgm:prSet presAssocID="{F86287DB-AD4C-4C00-9780-7A9C828501BD}" presName="rootComposite" presStyleCnt="0"/>
      <dgm:spPr/>
    </dgm:pt>
    <dgm:pt modelId="{D9CC8683-D4B2-47CE-BC9F-F9A15836B6AD}" type="pres">
      <dgm:prSet presAssocID="{F86287DB-AD4C-4C00-9780-7A9C828501BD}" presName="rootText" presStyleLbl="node4" presStyleIdx="2" presStyleCnt="8">
        <dgm:presLayoutVars>
          <dgm:chPref val="3"/>
        </dgm:presLayoutVars>
      </dgm:prSet>
      <dgm:spPr/>
    </dgm:pt>
    <dgm:pt modelId="{D651399E-D81F-4300-BC1D-CB9768D5667D}" type="pres">
      <dgm:prSet presAssocID="{F86287DB-AD4C-4C00-9780-7A9C828501BD}" presName="rootConnector" presStyleLbl="node4" presStyleIdx="2" presStyleCnt="8"/>
      <dgm:spPr/>
    </dgm:pt>
    <dgm:pt modelId="{29F98007-C7AF-4810-9E3F-59831CE0B6CE}" type="pres">
      <dgm:prSet presAssocID="{F86287DB-AD4C-4C00-9780-7A9C828501BD}" presName="hierChild4" presStyleCnt="0"/>
      <dgm:spPr/>
    </dgm:pt>
    <dgm:pt modelId="{882BC704-B390-4B70-A655-E990440BA486}" type="pres">
      <dgm:prSet presAssocID="{F86287DB-AD4C-4C00-9780-7A9C828501BD}" presName="hierChild5" presStyleCnt="0"/>
      <dgm:spPr/>
    </dgm:pt>
    <dgm:pt modelId="{F50BAA8B-9198-4515-932C-E3C95E9DB12C}" type="pres">
      <dgm:prSet presAssocID="{B545CC85-F210-4C1E-AE2D-5AC71D48AFE2}" presName="Name37" presStyleLbl="parChTrans1D4" presStyleIdx="3" presStyleCnt="8"/>
      <dgm:spPr/>
    </dgm:pt>
    <dgm:pt modelId="{48E442ED-3B39-4A8F-A311-3E54177770F6}" type="pres">
      <dgm:prSet presAssocID="{0C488B3D-30B1-4C6E-A2DF-3E4E69ED0DEB}" presName="hierRoot2" presStyleCnt="0">
        <dgm:presLayoutVars>
          <dgm:hierBranch val="init"/>
        </dgm:presLayoutVars>
      </dgm:prSet>
      <dgm:spPr/>
    </dgm:pt>
    <dgm:pt modelId="{68547478-1F7F-4116-8732-F198F39F2A5D}" type="pres">
      <dgm:prSet presAssocID="{0C488B3D-30B1-4C6E-A2DF-3E4E69ED0DEB}" presName="rootComposite" presStyleCnt="0"/>
      <dgm:spPr/>
    </dgm:pt>
    <dgm:pt modelId="{B8856AB9-A78F-47C4-A3EF-45929E97AD5F}" type="pres">
      <dgm:prSet presAssocID="{0C488B3D-30B1-4C6E-A2DF-3E4E69ED0DEB}" presName="rootText" presStyleLbl="node4" presStyleIdx="3" presStyleCnt="8">
        <dgm:presLayoutVars>
          <dgm:chPref val="3"/>
        </dgm:presLayoutVars>
      </dgm:prSet>
      <dgm:spPr/>
    </dgm:pt>
    <dgm:pt modelId="{61FFE60B-26C7-4C7D-80D9-B9C9ECDD16B2}" type="pres">
      <dgm:prSet presAssocID="{0C488B3D-30B1-4C6E-A2DF-3E4E69ED0DEB}" presName="rootConnector" presStyleLbl="node4" presStyleIdx="3" presStyleCnt="8"/>
      <dgm:spPr/>
    </dgm:pt>
    <dgm:pt modelId="{3EF7BB73-5F9D-42D6-A9A7-A923C9592917}" type="pres">
      <dgm:prSet presAssocID="{0C488B3D-30B1-4C6E-A2DF-3E4E69ED0DEB}" presName="hierChild4" presStyleCnt="0"/>
      <dgm:spPr/>
    </dgm:pt>
    <dgm:pt modelId="{2CBE9810-F4EF-4EB9-B74E-89C5460731E7}" type="pres">
      <dgm:prSet presAssocID="{0C488B3D-30B1-4C6E-A2DF-3E4E69ED0DEB}" presName="hierChild5" presStyleCnt="0"/>
      <dgm:spPr/>
    </dgm:pt>
    <dgm:pt modelId="{910E804A-D1F0-4E82-8BEF-C3F682BB212A}" type="pres">
      <dgm:prSet presAssocID="{6A94D20B-D46D-4639-BF8B-0BD1B5438C4B}" presName="Name37" presStyleLbl="parChTrans1D4" presStyleIdx="4" presStyleCnt="8"/>
      <dgm:spPr/>
    </dgm:pt>
    <dgm:pt modelId="{A5D43258-603A-4FDF-B621-C3AD315B47F1}" type="pres">
      <dgm:prSet presAssocID="{F4D470AA-4345-4A54-8DD7-791FC6088F77}" presName="hierRoot2" presStyleCnt="0">
        <dgm:presLayoutVars>
          <dgm:hierBranch val="init"/>
        </dgm:presLayoutVars>
      </dgm:prSet>
      <dgm:spPr/>
    </dgm:pt>
    <dgm:pt modelId="{B957D1D3-F48D-472D-A99A-10D90A378DBD}" type="pres">
      <dgm:prSet presAssocID="{F4D470AA-4345-4A54-8DD7-791FC6088F77}" presName="rootComposite" presStyleCnt="0"/>
      <dgm:spPr/>
    </dgm:pt>
    <dgm:pt modelId="{201D601F-7C7A-48E0-8EF5-EE426A222ADD}" type="pres">
      <dgm:prSet presAssocID="{F4D470AA-4345-4A54-8DD7-791FC6088F77}" presName="rootText" presStyleLbl="node4" presStyleIdx="4" presStyleCnt="8">
        <dgm:presLayoutVars>
          <dgm:chPref val="3"/>
        </dgm:presLayoutVars>
      </dgm:prSet>
      <dgm:spPr/>
    </dgm:pt>
    <dgm:pt modelId="{2B33779B-2B2F-4A6D-8D71-D3771183A0F0}" type="pres">
      <dgm:prSet presAssocID="{F4D470AA-4345-4A54-8DD7-791FC6088F77}" presName="rootConnector" presStyleLbl="node4" presStyleIdx="4" presStyleCnt="8"/>
      <dgm:spPr/>
    </dgm:pt>
    <dgm:pt modelId="{32A7B30F-F2B9-481A-8D0D-AAFA0246189D}" type="pres">
      <dgm:prSet presAssocID="{F4D470AA-4345-4A54-8DD7-791FC6088F77}" presName="hierChild4" presStyleCnt="0"/>
      <dgm:spPr/>
    </dgm:pt>
    <dgm:pt modelId="{A9F02BBD-4CCF-4288-BD56-CCA6C4C6F8BA}" type="pres">
      <dgm:prSet presAssocID="{F4D470AA-4345-4A54-8DD7-791FC6088F77}" presName="hierChild5" presStyleCnt="0"/>
      <dgm:spPr/>
    </dgm:pt>
    <dgm:pt modelId="{C1B3050D-0A55-48A1-9D53-B62D6DFB5DB4}" type="pres">
      <dgm:prSet presAssocID="{229CE025-528C-4E3E-9723-7ADDED0299B2}" presName="hierChild5" presStyleCnt="0"/>
      <dgm:spPr/>
    </dgm:pt>
    <dgm:pt modelId="{1B7626E7-C682-42FC-8536-7F7F9BD8A8DD}" type="pres">
      <dgm:prSet presAssocID="{1E9CB9C8-8E51-4D05-AC88-45654C9BEC2D}" presName="Name37" presStyleLbl="parChTrans1D3" presStyleIdx="2" presStyleCnt="8"/>
      <dgm:spPr/>
    </dgm:pt>
    <dgm:pt modelId="{985972DA-3CC5-42E4-8FA7-CDB1D9959912}" type="pres">
      <dgm:prSet presAssocID="{8483C429-738E-499A-96B6-8965EC6BD6D5}" presName="hierRoot2" presStyleCnt="0">
        <dgm:presLayoutVars>
          <dgm:hierBranch val="init"/>
        </dgm:presLayoutVars>
      </dgm:prSet>
      <dgm:spPr/>
    </dgm:pt>
    <dgm:pt modelId="{C8315372-04FB-4333-8369-4374890369C1}" type="pres">
      <dgm:prSet presAssocID="{8483C429-738E-499A-96B6-8965EC6BD6D5}" presName="rootComposite" presStyleCnt="0"/>
      <dgm:spPr/>
    </dgm:pt>
    <dgm:pt modelId="{EC308EDC-C804-4FB1-98ED-7DC19AA076BB}" type="pres">
      <dgm:prSet presAssocID="{8483C429-738E-499A-96B6-8965EC6BD6D5}" presName="rootText" presStyleLbl="node3" presStyleIdx="2" presStyleCnt="8">
        <dgm:presLayoutVars>
          <dgm:chPref val="3"/>
        </dgm:presLayoutVars>
      </dgm:prSet>
      <dgm:spPr/>
    </dgm:pt>
    <dgm:pt modelId="{F5D94DBE-0158-4684-A273-B4C2E274B03A}" type="pres">
      <dgm:prSet presAssocID="{8483C429-738E-499A-96B6-8965EC6BD6D5}" presName="rootConnector" presStyleLbl="node3" presStyleIdx="2" presStyleCnt="8"/>
      <dgm:spPr/>
    </dgm:pt>
    <dgm:pt modelId="{15191913-CC43-41AC-A6BE-7407ED0AC8D7}" type="pres">
      <dgm:prSet presAssocID="{8483C429-738E-499A-96B6-8965EC6BD6D5}" presName="hierChild4" presStyleCnt="0"/>
      <dgm:spPr/>
    </dgm:pt>
    <dgm:pt modelId="{CFCA4188-0837-427A-A06D-09DAD1ED8EDE}" type="pres">
      <dgm:prSet presAssocID="{1F9244A2-FB47-4B6E-A10C-86529821E4A1}" presName="Name37" presStyleLbl="parChTrans1D4" presStyleIdx="5" presStyleCnt="8"/>
      <dgm:spPr/>
    </dgm:pt>
    <dgm:pt modelId="{1BB4C3FC-24DA-4BEC-8209-60E2E8CB168F}" type="pres">
      <dgm:prSet presAssocID="{DAD4277A-BD99-40F5-8032-1D60A0C9D955}" presName="hierRoot2" presStyleCnt="0">
        <dgm:presLayoutVars>
          <dgm:hierBranch val="init"/>
        </dgm:presLayoutVars>
      </dgm:prSet>
      <dgm:spPr/>
    </dgm:pt>
    <dgm:pt modelId="{78730B5F-6F14-4070-8A39-051D40E89B73}" type="pres">
      <dgm:prSet presAssocID="{DAD4277A-BD99-40F5-8032-1D60A0C9D955}" presName="rootComposite" presStyleCnt="0"/>
      <dgm:spPr/>
    </dgm:pt>
    <dgm:pt modelId="{319B107C-5783-4E73-B881-70F1C96A4341}" type="pres">
      <dgm:prSet presAssocID="{DAD4277A-BD99-40F5-8032-1D60A0C9D955}" presName="rootText" presStyleLbl="node4" presStyleIdx="5" presStyleCnt="8">
        <dgm:presLayoutVars>
          <dgm:chPref val="3"/>
        </dgm:presLayoutVars>
      </dgm:prSet>
      <dgm:spPr/>
    </dgm:pt>
    <dgm:pt modelId="{F68627D1-4EBE-4EE2-96BC-ABCACD34B91F}" type="pres">
      <dgm:prSet presAssocID="{DAD4277A-BD99-40F5-8032-1D60A0C9D955}" presName="rootConnector" presStyleLbl="node4" presStyleIdx="5" presStyleCnt="8"/>
      <dgm:spPr/>
    </dgm:pt>
    <dgm:pt modelId="{14551B83-533D-48AF-A79C-C4D554A48363}" type="pres">
      <dgm:prSet presAssocID="{DAD4277A-BD99-40F5-8032-1D60A0C9D955}" presName="hierChild4" presStyleCnt="0"/>
      <dgm:spPr/>
    </dgm:pt>
    <dgm:pt modelId="{A5F4E066-DA38-4FA9-A51A-91A84D20EBDB}" type="pres">
      <dgm:prSet presAssocID="{DAD4277A-BD99-40F5-8032-1D60A0C9D955}" presName="hierChild5" presStyleCnt="0"/>
      <dgm:spPr/>
    </dgm:pt>
    <dgm:pt modelId="{02E002F1-C7C5-4217-8221-BFB09BBF71FD}" type="pres">
      <dgm:prSet presAssocID="{C567D84E-018D-4314-9352-81582AED4FC3}" presName="Name37" presStyleLbl="parChTrans1D4" presStyleIdx="6" presStyleCnt="8"/>
      <dgm:spPr/>
    </dgm:pt>
    <dgm:pt modelId="{E4D7FBC2-9C16-45DA-8A9E-C7DC50E32801}" type="pres">
      <dgm:prSet presAssocID="{1AD3C149-D6D0-49DD-B90A-C7CD42584F9B}" presName="hierRoot2" presStyleCnt="0">
        <dgm:presLayoutVars>
          <dgm:hierBranch val="init"/>
        </dgm:presLayoutVars>
      </dgm:prSet>
      <dgm:spPr/>
    </dgm:pt>
    <dgm:pt modelId="{94F021F7-710B-43CB-B0CE-9EC1E5C13D16}" type="pres">
      <dgm:prSet presAssocID="{1AD3C149-D6D0-49DD-B90A-C7CD42584F9B}" presName="rootComposite" presStyleCnt="0"/>
      <dgm:spPr/>
    </dgm:pt>
    <dgm:pt modelId="{E20B5B4D-EAB2-431A-83EA-1E8424195713}" type="pres">
      <dgm:prSet presAssocID="{1AD3C149-D6D0-49DD-B90A-C7CD42584F9B}" presName="rootText" presStyleLbl="node4" presStyleIdx="6" presStyleCnt="8">
        <dgm:presLayoutVars>
          <dgm:chPref val="3"/>
        </dgm:presLayoutVars>
      </dgm:prSet>
      <dgm:spPr/>
    </dgm:pt>
    <dgm:pt modelId="{16FE623D-8EAD-49F8-A7E6-035947F22CBF}" type="pres">
      <dgm:prSet presAssocID="{1AD3C149-D6D0-49DD-B90A-C7CD42584F9B}" presName="rootConnector" presStyleLbl="node4" presStyleIdx="6" presStyleCnt="8"/>
      <dgm:spPr/>
    </dgm:pt>
    <dgm:pt modelId="{EFB0075E-CE06-4BA6-82CE-2D647E8BA879}" type="pres">
      <dgm:prSet presAssocID="{1AD3C149-D6D0-49DD-B90A-C7CD42584F9B}" presName="hierChild4" presStyleCnt="0"/>
      <dgm:spPr/>
    </dgm:pt>
    <dgm:pt modelId="{9A217CC3-68E7-4E06-87A0-B6ECC116FD36}" type="pres">
      <dgm:prSet presAssocID="{1AD3C149-D6D0-49DD-B90A-C7CD42584F9B}" presName="hierChild5" presStyleCnt="0"/>
      <dgm:spPr/>
    </dgm:pt>
    <dgm:pt modelId="{794996E9-6850-470D-B113-1DAD174BE54B}" type="pres">
      <dgm:prSet presAssocID="{DE1545B5-6476-48F3-BDBE-DBA19B28A6AD}" presName="Name37" presStyleLbl="parChTrans1D4" presStyleIdx="7" presStyleCnt="8"/>
      <dgm:spPr/>
    </dgm:pt>
    <dgm:pt modelId="{11B4E240-AA15-458E-BA5E-B1584454DF01}" type="pres">
      <dgm:prSet presAssocID="{8ECE3D12-EE19-4345-8A41-94250214FB19}" presName="hierRoot2" presStyleCnt="0">
        <dgm:presLayoutVars>
          <dgm:hierBranch val="init"/>
        </dgm:presLayoutVars>
      </dgm:prSet>
      <dgm:spPr/>
    </dgm:pt>
    <dgm:pt modelId="{788CB610-9DE5-4F41-AF5B-0F328AB33229}" type="pres">
      <dgm:prSet presAssocID="{8ECE3D12-EE19-4345-8A41-94250214FB19}" presName="rootComposite" presStyleCnt="0"/>
      <dgm:spPr/>
    </dgm:pt>
    <dgm:pt modelId="{94626B6F-9D57-466B-A515-677C6C98E96B}" type="pres">
      <dgm:prSet presAssocID="{8ECE3D12-EE19-4345-8A41-94250214FB19}" presName="rootText" presStyleLbl="node4" presStyleIdx="7" presStyleCnt="8">
        <dgm:presLayoutVars>
          <dgm:chPref val="3"/>
        </dgm:presLayoutVars>
      </dgm:prSet>
      <dgm:spPr/>
    </dgm:pt>
    <dgm:pt modelId="{F37D0D1B-4C0B-4B2C-93A0-6593021E85C2}" type="pres">
      <dgm:prSet presAssocID="{8ECE3D12-EE19-4345-8A41-94250214FB19}" presName="rootConnector" presStyleLbl="node4" presStyleIdx="7" presStyleCnt="8"/>
      <dgm:spPr/>
    </dgm:pt>
    <dgm:pt modelId="{235B03EC-3211-4E68-A4F5-A277ECBBC4BF}" type="pres">
      <dgm:prSet presAssocID="{8ECE3D12-EE19-4345-8A41-94250214FB19}" presName="hierChild4" presStyleCnt="0"/>
      <dgm:spPr/>
    </dgm:pt>
    <dgm:pt modelId="{1CC20063-4D5B-4C9C-9048-411554FBB054}" type="pres">
      <dgm:prSet presAssocID="{8ECE3D12-EE19-4345-8A41-94250214FB19}" presName="hierChild5" presStyleCnt="0"/>
      <dgm:spPr/>
    </dgm:pt>
    <dgm:pt modelId="{D4D6FD11-DA78-4215-B0AC-435DD74EEE5B}" type="pres">
      <dgm:prSet presAssocID="{8483C429-738E-499A-96B6-8965EC6BD6D5}" presName="hierChild5" presStyleCnt="0"/>
      <dgm:spPr/>
    </dgm:pt>
    <dgm:pt modelId="{588A0642-85EB-436B-9DDF-EA16E469A41D}" type="pres">
      <dgm:prSet presAssocID="{691EC358-9E03-4557-A98B-92A6A250C144}" presName="hierChild5" presStyleCnt="0"/>
      <dgm:spPr/>
    </dgm:pt>
    <dgm:pt modelId="{C0396298-56D9-4D19-9CAF-1E6ADF1156AA}" type="pres">
      <dgm:prSet presAssocID="{39A2602E-1058-436A-8F84-C27C2FD2170B}" presName="Name37" presStyleLbl="parChTrans1D2" presStyleIdx="1" presStyleCnt="2"/>
      <dgm:spPr/>
    </dgm:pt>
    <dgm:pt modelId="{E0DAD0D3-2E7A-49FD-9CAA-E31AE0B6B760}" type="pres">
      <dgm:prSet presAssocID="{E34C58C4-4E0D-4276-B72E-23B640F2BC7F}" presName="hierRoot2" presStyleCnt="0">
        <dgm:presLayoutVars>
          <dgm:hierBranch val="init"/>
        </dgm:presLayoutVars>
      </dgm:prSet>
      <dgm:spPr/>
    </dgm:pt>
    <dgm:pt modelId="{C080A2F8-F76D-4CC6-92B6-8662E84C805B}" type="pres">
      <dgm:prSet presAssocID="{E34C58C4-4E0D-4276-B72E-23B640F2BC7F}" presName="rootComposite" presStyleCnt="0"/>
      <dgm:spPr/>
    </dgm:pt>
    <dgm:pt modelId="{2D925927-1A0C-48CB-9DE7-86B4B23A09B3}" type="pres">
      <dgm:prSet presAssocID="{E34C58C4-4E0D-4276-B72E-23B640F2BC7F}" presName="rootText" presStyleLbl="node2" presStyleIdx="1" presStyleCnt="2">
        <dgm:presLayoutVars>
          <dgm:chPref val="3"/>
        </dgm:presLayoutVars>
      </dgm:prSet>
      <dgm:spPr/>
    </dgm:pt>
    <dgm:pt modelId="{B67DE9BC-283A-46E2-BD43-30712A3E9222}" type="pres">
      <dgm:prSet presAssocID="{E34C58C4-4E0D-4276-B72E-23B640F2BC7F}" presName="rootConnector" presStyleLbl="node2" presStyleIdx="1" presStyleCnt="2"/>
      <dgm:spPr/>
    </dgm:pt>
    <dgm:pt modelId="{56C1802B-176D-4133-A2E2-FAEF9BB6CC8A}" type="pres">
      <dgm:prSet presAssocID="{E34C58C4-4E0D-4276-B72E-23B640F2BC7F}" presName="hierChild4" presStyleCnt="0"/>
      <dgm:spPr/>
    </dgm:pt>
    <dgm:pt modelId="{3BC44B7F-7A09-4298-AAF3-D2BAE705D09B}" type="pres">
      <dgm:prSet presAssocID="{2F322DC5-005E-4B1A-ADBF-0CD6EC447DBA}" presName="Name37" presStyleLbl="parChTrans1D3" presStyleIdx="3" presStyleCnt="8"/>
      <dgm:spPr/>
    </dgm:pt>
    <dgm:pt modelId="{CAA0455F-4A25-4FEF-8374-A0BBB33E37FB}" type="pres">
      <dgm:prSet presAssocID="{ECB4B077-884C-44C6-A57D-308AD7635E46}" presName="hierRoot2" presStyleCnt="0">
        <dgm:presLayoutVars>
          <dgm:hierBranch val="init"/>
        </dgm:presLayoutVars>
      </dgm:prSet>
      <dgm:spPr/>
    </dgm:pt>
    <dgm:pt modelId="{2D011FF4-9CCD-429B-A20D-18F21512754B}" type="pres">
      <dgm:prSet presAssocID="{ECB4B077-884C-44C6-A57D-308AD7635E46}" presName="rootComposite" presStyleCnt="0"/>
      <dgm:spPr/>
    </dgm:pt>
    <dgm:pt modelId="{3D206E32-5532-4D6E-9629-5D70CBA14C9C}" type="pres">
      <dgm:prSet presAssocID="{ECB4B077-884C-44C6-A57D-308AD7635E46}" presName="rootText" presStyleLbl="node3" presStyleIdx="3" presStyleCnt="8">
        <dgm:presLayoutVars>
          <dgm:chPref val="3"/>
        </dgm:presLayoutVars>
      </dgm:prSet>
      <dgm:spPr/>
    </dgm:pt>
    <dgm:pt modelId="{934E6B60-A73E-4EE9-B87F-F29FEB3D01D4}" type="pres">
      <dgm:prSet presAssocID="{ECB4B077-884C-44C6-A57D-308AD7635E46}" presName="rootConnector" presStyleLbl="node3" presStyleIdx="3" presStyleCnt="8"/>
      <dgm:spPr/>
    </dgm:pt>
    <dgm:pt modelId="{43674ED9-78AB-41E7-B786-DBAAB106CCCB}" type="pres">
      <dgm:prSet presAssocID="{ECB4B077-884C-44C6-A57D-308AD7635E46}" presName="hierChild4" presStyleCnt="0"/>
      <dgm:spPr/>
    </dgm:pt>
    <dgm:pt modelId="{1ECBC2AA-27D8-43C8-8AF4-18284E32E12D}" type="pres">
      <dgm:prSet presAssocID="{ECB4B077-884C-44C6-A57D-308AD7635E46}" presName="hierChild5" presStyleCnt="0"/>
      <dgm:spPr/>
    </dgm:pt>
    <dgm:pt modelId="{FDA83210-54EE-44F4-B29F-3D5B6589C86D}" type="pres">
      <dgm:prSet presAssocID="{3164BE1B-595C-4BE3-805A-B1AE1CB53500}" presName="Name37" presStyleLbl="parChTrans1D3" presStyleIdx="4" presStyleCnt="8"/>
      <dgm:spPr/>
    </dgm:pt>
    <dgm:pt modelId="{DE413A6B-8C6E-416A-9397-AA12E7EA1BCF}" type="pres">
      <dgm:prSet presAssocID="{64DDDDA0-6F92-4734-9F82-4F56C37E8D8A}" presName="hierRoot2" presStyleCnt="0">
        <dgm:presLayoutVars>
          <dgm:hierBranch val="init"/>
        </dgm:presLayoutVars>
      </dgm:prSet>
      <dgm:spPr/>
    </dgm:pt>
    <dgm:pt modelId="{4C083D26-1876-4AB0-9910-58EE2917C60F}" type="pres">
      <dgm:prSet presAssocID="{64DDDDA0-6F92-4734-9F82-4F56C37E8D8A}" presName="rootComposite" presStyleCnt="0"/>
      <dgm:spPr/>
    </dgm:pt>
    <dgm:pt modelId="{79FBCC76-9EAE-44DA-ABF8-EBBEDEB8995A}" type="pres">
      <dgm:prSet presAssocID="{64DDDDA0-6F92-4734-9F82-4F56C37E8D8A}" presName="rootText" presStyleLbl="node3" presStyleIdx="4" presStyleCnt="8">
        <dgm:presLayoutVars>
          <dgm:chPref val="3"/>
        </dgm:presLayoutVars>
      </dgm:prSet>
      <dgm:spPr/>
    </dgm:pt>
    <dgm:pt modelId="{F9200E9F-5AAE-491E-8867-9576259CA2BC}" type="pres">
      <dgm:prSet presAssocID="{64DDDDA0-6F92-4734-9F82-4F56C37E8D8A}" presName="rootConnector" presStyleLbl="node3" presStyleIdx="4" presStyleCnt="8"/>
      <dgm:spPr/>
    </dgm:pt>
    <dgm:pt modelId="{75249294-8191-482F-A40A-09C7B0E47302}" type="pres">
      <dgm:prSet presAssocID="{64DDDDA0-6F92-4734-9F82-4F56C37E8D8A}" presName="hierChild4" presStyleCnt="0"/>
      <dgm:spPr/>
    </dgm:pt>
    <dgm:pt modelId="{04E87488-4D58-4A7B-ACBF-24E6DA0464D8}" type="pres">
      <dgm:prSet presAssocID="{64DDDDA0-6F92-4734-9F82-4F56C37E8D8A}" presName="hierChild5" presStyleCnt="0"/>
      <dgm:spPr/>
    </dgm:pt>
    <dgm:pt modelId="{EC1841A4-DAA4-4B0C-93DB-14A8D3FFEA5A}" type="pres">
      <dgm:prSet presAssocID="{481F1965-8A8E-4933-983A-C518216AD3BC}" presName="Name37" presStyleLbl="parChTrans1D3" presStyleIdx="5" presStyleCnt="8"/>
      <dgm:spPr/>
    </dgm:pt>
    <dgm:pt modelId="{30B080A8-DBA6-4D25-963F-5C2CA4415C36}" type="pres">
      <dgm:prSet presAssocID="{5A547456-81F7-4B87-A7B6-7B89A582C954}" presName="hierRoot2" presStyleCnt="0">
        <dgm:presLayoutVars>
          <dgm:hierBranch val="init"/>
        </dgm:presLayoutVars>
      </dgm:prSet>
      <dgm:spPr/>
    </dgm:pt>
    <dgm:pt modelId="{0969CC19-7FA8-43C8-B3D3-ABF7E73B9367}" type="pres">
      <dgm:prSet presAssocID="{5A547456-81F7-4B87-A7B6-7B89A582C954}" presName="rootComposite" presStyleCnt="0"/>
      <dgm:spPr/>
    </dgm:pt>
    <dgm:pt modelId="{333B2AB1-F17B-4788-AEBD-02523C16E6D8}" type="pres">
      <dgm:prSet presAssocID="{5A547456-81F7-4B87-A7B6-7B89A582C954}" presName="rootText" presStyleLbl="node3" presStyleIdx="5" presStyleCnt="8">
        <dgm:presLayoutVars>
          <dgm:chPref val="3"/>
        </dgm:presLayoutVars>
      </dgm:prSet>
      <dgm:spPr/>
    </dgm:pt>
    <dgm:pt modelId="{18E588B3-A7F4-41F2-B9E6-A5326618B25C}" type="pres">
      <dgm:prSet presAssocID="{5A547456-81F7-4B87-A7B6-7B89A582C954}" presName="rootConnector" presStyleLbl="node3" presStyleIdx="5" presStyleCnt="8"/>
      <dgm:spPr/>
    </dgm:pt>
    <dgm:pt modelId="{05BE4A8B-BEF5-4404-93AB-827A4781C437}" type="pres">
      <dgm:prSet presAssocID="{5A547456-81F7-4B87-A7B6-7B89A582C954}" presName="hierChild4" presStyleCnt="0"/>
      <dgm:spPr/>
    </dgm:pt>
    <dgm:pt modelId="{E87AB624-D00D-44D7-B07A-65B180F0662A}" type="pres">
      <dgm:prSet presAssocID="{5A547456-81F7-4B87-A7B6-7B89A582C954}" presName="hierChild5" presStyleCnt="0"/>
      <dgm:spPr/>
    </dgm:pt>
    <dgm:pt modelId="{519E135C-F183-4336-B9F0-9504752F4BF5}" type="pres">
      <dgm:prSet presAssocID="{1FA461A4-9A43-4DE4-AC0F-6722453ECC96}" presName="Name37" presStyleLbl="parChTrans1D3" presStyleIdx="6" presStyleCnt="8"/>
      <dgm:spPr/>
    </dgm:pt>
    <dgm:pt modelId="{679486D2-1349-4738-AA51-9CAAB63C62A9}" type="pres">
      <dgm:prSet presAssocID="{A0975E97-21D2-4813-AB56-3C1BFAB10306}" presName="hierRoot2" presStyleCnt="0">
        <dgm:presLayoutVars>
          <dgm:hierBranch val="init"/>
        </dgm:presLayoutVars>
      </dgm:prSet>
      <dgm:spPr/>
    </dgm:pt>
    <dgm:pt modelId="{2ADE7933-3519-4E30-963D-81BBF9A9563A}" type="pres">
      <dgm:prSet presAssocID="{A0975E97-21D2-4813-AB56-3C1BFAB10306}" presName="rootComposite" presStyleCnt="0"/>
      <dgm:spPr/>
    </dgm:pt>
    <dgm:pt modelId="{0A4A6398-8F94-4261-BF99-D78C1ED4FB2B}" type="pres">
      <dgm:prSet presAssocID="{A0975E97-21D2-4813-AB56-3C1BFAB10306}" presName="rootText" presStyleLbl="node3" presStyleIdx="6" presStyleCnt="8">
        <dgm:presLayoutVars>
          <dgm:chPref val="3"/>
        </dgm:presLayoutVars>
      </dgm:prSet>
      <dgm:spPr/>
    </dgm:pt>
    <dgm:pt modelId="{CFE12CE8-53D6-441F-BFD5-E9EA5EB2EFCE}" type="pres">
      <dgm:prSet presAssocID="{A0975E97-21D2-4813-AB56-3C1BFAB10306}" presName="rootConnector" presStyleLbl="node3" presStyleIdx="6" presStyleCnt="8"/>
      <dgm:spPr/>
    </dgm:pt>
    <dgm:pt modelId="{5ACD9FA5-1FFC-410F-A81E-F7A72DE5953B}" type="pres">
      <dgm:prSet presAssocID="{A0975E97-21D2-4813-AB56-3C1BFAB10306}" presName="hierChild4" presStyleCnt="0"/>
      <dgm:spPr/>
    </dgm:pt>
    <dgm:pt modelId="{83798D49-98F6-4C27-A1A8-AA1F067178DA}" type="pres">
      <dgm:prSet presAssocID="{A0975E97-21D2-4813-AB56-3C1BFAB10306}" presName="hierChild5" presStyleCnt="0"/>
      <dgm:spPr/>
    </dgm:pt>
    <dgm:pt modelId="{8A3B0FD6-78DA-4961-92DC-D778B2BCD436}" type="pres">
      <dgm:prSet presAssocID="{CC63A5A9-7823-4869-8DED-FBBC83D8D568}" presName="Name37" presStyleLbl="parChTrans1D3" presStyleIdx="7" presStyleCnt="8"/>
      <dgm:spPr/>
    </dgm:pt>
    <dgm:pt modelId="{65988913-742A-4B94-8ADB-DE867ACA0DDB}" type="pres">
      <dgm:prSet presAssocID="{86B54AC8-C4C1-4F2A-BC7E-CD46C0805386}" presName="hierRoot2" presStyleCnt="0">
        <dgm:presLayoutVars>
          <dgm:hierBranch val="init"/>
        </dgm:presLayoutVars>
      </dgm:prSet>
      <dgm:spPr/>
    </dgm:pt>
    <dgm:pt modelId="{81D19129-2E70-462B-B4D2-7C208BD8497D}" type="pres">
      <dgm:prSet presAssocID="{86B54AC8-C4C1-4F2A-BC7E-CD46C0805386}" presName="rootComposite" presStyleCnt="0"/>
      <dgm:spPr/>
    </dgm:pt>
    <dgm:pt modelId="{B1B78465-C5D3-40E5-A616-545B46E3997A}" type="pres">
      <dgm:prSet presAssocID="{86B54AC8-C4C1-4F2A-BC7E-CD46C0805386}" presName="rootText" presStyleLbl="node3" presStyleIdx="7" presStyleCnt="8">
        <dgm:presLayoutVars>
          <dgm:chPref val="3"/>
        </dgm:presLayoutVars>
      </dgm:prSet>
      <dgm:spPr/>
    </dgm:pt>
    <dgm:pt modelId="{AD74BAAD-469C-49E8-8479-E7AC6B67B8A4}" type="pres">
      <dgm:prSet presAssocID="{86B54AC8-C4C1-4F2A-BC7E-CD46C0805386}" presName="rootConnector" presStyleLbl="node3" presStyleIdx="7" presStyleCnt="8"/>
      <dgm:spPr/>
    </dgm:pt>
    <dgm:pt modelId="{065FD595-D81F-4069-8C97-55C2509EDD63}" type="pres">
      <dgm:prSet presAssocID="{86B54AC8-C4C1-4F2A-BC7E-CD46C0805386}" presName="hierChild4" presStyleCnt="0"/>
      <dgm:spPr/>
    </dgm:pt>
    <dgm:pt modelId="{8793C35A-9DAB-4DCC-965C-B11CB4262643}" type="pres">
      <dgm:prSet presAssocID="{86B54AC8-C4C1-4F2A-BC7E-CD46C0805386}" presName="hierChild5" presStyleCnt="0"/>
      <dgm:spPr/>
    </dgm:pt>
    <dgm:pt modelId="{1E8FAF9C-8639-4EAA-9528-C3B7B5A94EB6}" type="pres">
      <dgm:prSet presAssocID="{E34C58C4-4E0D-4276-B72E-23B640F2BC7F}" presName="hierChild5" presStyleCnt="0"/>
      <dgm:spPr/>
    </dgm:pt>
    <dgm:pt modelId="{272FD21C-6309-44BE-B0A1-33F28842818F}" type="pres">
      <dgm:prSet presAssocID="{2E4550DA-D98A-48AA-BA09-7ECE6A6D6F0B}" presName="hierChild3" presStyleCnt="0"/>
      <dgm:spPr/>
    </dgm:pt>
  </dgm:ptLst>
  <dgm:cxnLst>
    <dgm:cxn modelId="{448DF200-2872-46CC-8603-A60BFED6C803}" type="presOf" srcId="{E34C58C4-4E0D-4276-B72E-23B640F2BC7F}" destId="{2D925927-1A0C-48CB-9DE7-86B4B23A09B3}" srcOrd="0" destOrd="0" presId="urn:microsoft.com/office/officeart/2005/8/layout/orgChart1"/>
    <dgm:cxn modelId="{607E2603-9FCC-45E1-BEBC-C110F6047573}" type="presOf" srcId="{3164BE1B-595C-4BE3-805A-B1AE1CB53500}" destId="{FDA83210-54EE-44F4-B29F-3D5B6589C86D}" srcOrd="0" destOrd="0" presId="urn:microsoft.com/office/officeart/2005/8/layout/orgChart1"/>
    <dgm:cxn modelId="{549D8F07-5D96-4CA6-A0CB-001AD46FBE65}" type="presOf" srcId="{053536EC-8EC5-446D-ABD7-EA9CE8E50F66}" destId="{6F592725-A92C-4B0C-9D08-410A8167668D}" srcOrd="0" destOrd="0" presId="urn:microsoft.com/office/officeart/2005/8/layout/orgChart1"/>
    <dgm:cxn modelId="{8BD7660E-A84D-4A60-A3C5-C33989B794D5}" type="presOf" srcId="{2E4550DA-D98A-48AA-BA09-7ECE6A6D6F0B}" destId="{8C04D459-FC4A-42CC-BCF1-F92B67CA5B3A}" srcOrd="0" destOrd="0" presId="urn:microsoft.com/office/officeart/2005/8/layout/orgChart1"/>
    <dgm:cxn modelId="{C9F62414-0E91-4986-949D-82DFDD79DB57}" type="presOf" srcId="{8ECE3D12-EE19-4345-8A41-94250214FB19}" destId="{94626B6F-9D57-466B-A515-677C6C98E96B}" srcOrd="0" destOrd="0" presId="urn:microsoft.com/office/officeart/2005/8/layout/orgChart1"/>
    <dgm:cxn modelId="{5A764E18-4E80-44DE-81BD-00EC86D4C14C}" type="presOf" srcId="{B545CC85-F210-4C1E-AE2D-5AC71D48AFE2}" destId="{F50BAA8B-9198-4515-932C-E3C95E9DB12C}" srcOrd="0" destOrd="0" presId="urn:microsoft.com/office/officeart/2005/8/layout/orgChart1"/>
    <dgm:cxn modelId="{DEBF3323-F45D-49AE-9DC0-78315A2C832F}" srcId="{053536EC-8EC5-446D-ABD7-EA9CE8E50F66}" destId="{FE492C74-FA2A-4379-9360-DC691DC595CD}" srcOrd="1" destOrd="0" parTransId="{A18E2374-F2A9-43FE-8EB3-8CAF34E77BBA}" sibTransId="{3F16083C-46FB-4AC7-BAC1-BE4F0C67ACDE}"/>
    <dgm:cxn modelId="{11173C23-31E5-4FBB-AD4A-67140F1DFBE2}" type="presOf" srcId="{1AD3C149-D6D0-49DD-B90A-C7CD42584F9B}" destId="{16FE623D-8EAD-49F8-A7E6-035947F22CBF}" srcOrd="1" destOrd="0" presId="urn:microsoft.com/office/officeart/2005/8/layout/orgChart1"/>
    <dgm:cxn modelId="{CA807D25-557C-4CB8-901B-E13229D3D079}" type="presOf" srcId="{5A547456-81F7-4B87-A7B6-7B89A582C954}" destId="{18E588B3-A7F4-41F2-B9E6-A5326618B25C}" srcOrd="1" destOrd="0" presId="urn:microsoft.com/office/officeart/2005/8/layout/orgChart1"/>
    <dgm:cxn modelId="{A308E726-8CBF-42CD-B797-449B7EC3C716}" type="presOf" srcId="{DCCE0267-E136-49E1-9E75-E80B8F6D3924}" destId="{143501D1-3219-4FE7-8315-CAA56A7A4698}" srcOrd="0" destOrd="0" presId="urn:microsoft.com/office/officeart/2005/8/layout/orgChart1"/>
    <dgm:cxn modelId="{E847FD27-F4FA-4711-A17B-B83FC031B673}" type="presOf" srcId="{A4BF521B-D802-47BB-9858-276605DE4932}" destId="{524135D4-2E74-435F-9305-17D2DF1D12B0}" srcOrd="0" destOrd="0" presId="urn:microsoft.com/office/officeart/2005/8/layout/orgChart1"/>
    <dgm:cxn modelId="{21E58028-BB21-47C4-8F60-0069925B0C67}" type="presOf" srcId="{691EC358-9E03-4557-A98B-92A6A250C144}" destId="{8789055F-DA09-4921-AE53-EB93CC4C0C42}" srcOrd="0" destOrd="0" presId="urn:microsoft.com/office/officeart/2005/8/layout/orgChart1"/>
    <dgm:cxn modelId="{45C1742C-E7C6-483A-A1C2-EF08EC7657E6}" type="presOf" srcId="{1F9244A2-FB47-4B6E-A10C-86529821E4A1}" destId="{CFCA4188-0837-427A-A06D-09DAD1ED8EDE}" srcOrd="0" destOrd="0" presId="urn:microsoft.com/office/officeart/2005/8/layout/orgChart1"/>
    <dgm:cxn modelId="{64867731-F819-4F71-BF70-FF61A60E03A3}" type="presOf" srcId="{FE492C74-FA2A-4379-9360-DC691DC595CD}" destId="{739C6EC7-A54D-4358-BDAD-230C0F8132D5}" srcOrd="1" destOrd="0" presId="urn:microsoft.com/office/officeart/2005/8/layout/orgChart1"/>
    <dgm:cxn modelId="{A2AD6235-E43E-409D-9D80-ED58E099F0D2}" type="presOf" srcId="{F86287DB-AD4C-4C00-9780-7A9C828501BD}" destId="{D651399E-D81F-4300-BC1D-CB9768D5667D}" srcOrd="1" destOrd="0" presId="urn:microsoft.com/office/officeart/2005/8/layout/orgChart1"/>
    <dgm:cxn modelId="{C0649735-670A-4540-BCC0-CD8D07401EA2}" srcId="{691EC358-9E03-4557-A98B-92A6A250C144}" destId="{053536EC-8EC5-446D-ABD7-EA9CE8E50F66}" srcOrd="0" destOrd="0" parTransId="{DCCE0267-E136-49E1-9E75-E80B8F6D3924}" sibTransId="{831B9509-A386-4FB3-BF1B-EC92A2908F76}"/>
    <dgm:cxn modelId="{5033103B-D9E1-4B0E-BA97-1C6FAD4DEBD1}" srcId="{2E4550DA-D98A-48AA-BA09-7ECE6A6D6F0B}" destId="{E34C58C4-4E0D-4276-B72E-23B640F2BC7F}" srcOrd="1" destOrd="0" parTransId="{39A2602E-1058-436A-8F84-C27C2FD2170B}" sibTransId="{F9FD9CCA-DE60-4E5C-9CAC-016818BFE0E1}"/>
    <dgm:cxn modelId="{31C62F5B-66C9-457F-BC7D-2B7DDDC546D4}" type="presOf" srcId="{E34C58C4-4E0D-4276-B72E-23B640F2BC7F}" destId="{B67DE9BC-283A-46E2-BD43-30712A3E9222}" srcOrd="1" destOrd="0" presId="urn:microsoft.com/office/officeart/2005/8/layout/orgChart1"/>
    <dgm:cxn modelId="{B467F15B-C948-4ED5-B8BF-6A5097F888B1}" srcId="{053536EC-8EC5-446D-ABD7-EA9CE8E50F66}" destId="{15A97F71-9570-444A-A1FC-9329A1EB013D}" srcOrd="0" destOrd="0" parTransId="{D2F9D5C5-3327-410D-92E8-30315E6E8841}" sibTransId="{FA5E07A0-52DB-487D-8EBB-8387B01045D4}"/>
    <dgm:cxn modelId="{F688545D-1894-4138-88A8-38AB97001FCF}" type="presOf" srcId="{2F322DC5-005E-4B1A-ADBF-0CD6EC447DBA}" destId="{3BC44B7F-7A09-4298-AAF3-D2BAE705D09B}" srcOrd="0" destOrd="0" presId="urn:microsoft.com/office/officeart/2005/8/layout/orgChart1"/>
    <dgm:cxn modelId="{6E8DD560-BA93-4C1C-B792-52BA371BD3E9}" type="presOf" srcId="{053536EC-8EC5-446D-ABD7-EA9CE8E50F66}" destId="{33659746-B994-465C-8302-B9F232EBD44E}" srcOrd="1" destOrd="0" presId="urn:microsoft.com/office/officeart/2005/8/layout/orgChart1"/>
    <dgm:cxn modelId="{E93A2B61-1874-4AA4-91EB-D805D84A5ADC}" srcId="{8483C429-738E-499A-96B6-8965EC6BD6D5}" destId="{1AD3C149-D6D0-49DD-B90A-C7CD42584F9B}" srcOrd="1" destOrd="0" parTransId="{C567D84E-018D-4314-9352-81582AED4FC3}" sibTransId="{6A93D598-5420-4256-A2CA-4C23ED1BF67F}"/>
    <dgm:cxn modelId="{79D76C46-3C7E-4303-9039-58DB10C94ED4}" type="presOf" srcId="{691EC358-9E03-4557-A98B-92A6A250C144}" destId="{86761824-F882-421C-9CAB-0AACBACD7142}" srcOrd="1" destOrd="0" presId="urn:microsoft.com/office/officeart/2005/8/layout/orgChart1"/>
    <dgm:cxn modelId="{B51C8B69-8A77-4506-9D97-487C95B3DBC0}" type="presOf" srcId="{F4D470AA-4345-4A54-8DD7-791FC6088F77}" destId="{201D601F-7C7A-48E0-8EF5-EE426A222ADD}" srcOrd="0" destOrd="0" presId="urn:microsoft.com/office/officeart/2005/8/layout/orgChart1"/>
    <dgm:cxn modelId="{8693306B-6275-4E65-A083-7CE168DA4B74}" srcId="{229CE025-528C-4E3E-9723-7ADDED0299B2}" destId="{F4D470AA-4345-4A54-8DD7-791FC6088F77}" srcOrd="2" destOrd="0" parTransId="{6A94D20B-D46D-4639-BF8B-0BD1B5438C4B}" sibTransId="{AD90AED9-018A-401A-BE3E-B5E9689E88D3}"/>
    <dgm:cxn modelId="{F7EA366C-E367-47FB-9D29-99B3DF2F4FE7}" type="presOf" srcId="{C567D84E-018D-4314-9352-81582AED4FC3}" destId="{02E002F1-C7C5-4217-8221-BFB09BBF71FD}" srcOrd="0" destOrd="0" presId="urn:microsoft.com/office/officeart/2005/8/layout/orgChart1"/>
    <dgm:cxn modelId="{725F8B4C-F388-42F8-9451-B9018E6CBBDB}" type="presOf" srcId="{381A371A-FC52-47BB-8697-96C3D28FD3A1}" destId="{A022A423-E83C-4999-BD6D-761E2C4F02E2}" srcOrd="0" destOrd="0" presId="urn:microsoft.com/office/officeart/2005/8/layout/orgChart1"/>
    <dgm:cxn modelId="{D0E7924C-9583-4FF8-BDCF-336907CE463F}" type="presOf" srcId="{229CE025-528C-4E3E-9723-7ADDED0299B2}" destId="{6AC6EFBC-B152-4E99-AAFB-8BBBF795C46C}" srcOrd="1" destOrd="0" presId="urn:microsoft.com/office/officeart/2005/8/layout/orgChart1"/>
    <dgm:cxn modelId="{5087DD4E-8CA2-41A3-B9EA-F13C1EB84FE2}" type="presOf" srcId="{F4D470AA-4345-4A54-8DD7-791FC6088F77}" destId="{2B33779B-2B2F-4A6D-8D71-D3771183A0F0}" srcOrd="1" destOrd="0" presId="urn:microsoft.com/office/officeart/2005/8/layout/orgChart1"/>
    <dgm:cxn modelId="{9A07F350-E1E1-4EBF-A72C-E61BF7EB5EA8}" type="presOf" srcId="{1FA461A4-9A43-4DE4-AC0F-6722453ECC96}" destId="{519E135C-F183-4336-B9F0-9504752F4BF5}" srcOrd="0" destOrd="0" presId="urn:microsoft.com/office/officeart/2005/8/layout/orgChart1"/>
    <dgm:cxn modelId="{264D9773-9868-4F71-9D6B-A3DCC5BB54C0}" type="presOf" srcId="{64DDDDA0-6F92-4734-9F82-4F56C37E8D8A}" destId="{F9200E9F-5AAE-491E-8867-9576259CA2BC}" srcOrd="1" destOrd="0" presId="urn:microsoft.com/office/officeart/2005/8/layout/orgChart1"/>
    <dgm:cxn modelId="{B9384C74-C8E4-481A-8F69-953782417B95}" type="presOf" srcId="{15A97F71-9570-444A-A1FC-9329A1EB013D}" destId="{EBC39844-F51A-4906-A470-CD26CA8F3FEC}" srcOrd="0" destOrd="0" presId="urn:microsoft.com/office/officeart/2005/8/layout/orgChart1"/>
    <dgm:cxn modelId="{F0690455-2D55-4AB8-B076-6EE974C5D69E}" type="presOf" srcId="{39A2602E-1058-436A-8F84-C27C2FD2170B}" destId="{C0396298-56D9-4D19-9CAF-1E6ADF1156AA}" srcOrd="0" destOrd="0" presId="urn:microsoft.com/office/officeart/2005/8/layout/orgChart1"/>
    <dgm:cxn modelId="{30559976-1AE9-40BC-949D-06EBA17C9664}" srcId="{E34C58C4-4E0D-4276-B72E-23B640F2BC7F}" destId="{86B54AC8-C4C1-4F2A-BC7E-CD46C0805386}" srcOrd="4" destOrd="0" parTransId="{CC63A5A9-7823-4869-8DED-FBBC83D8D568}" sibTransId="{B8060F9E-22BE-4145-93B1-0B06BC33FADB}"/>
    <dgm:cxn modelId="{71CDE977-1135-4EA3-9479-07F78C0DACF0}" type="presOf" srcId="{ECB4B077-884C-44C6-A57D-308AD7635E46}" destId="{934E6B60-A73E-4EE9-B87F-F29FEB3D01D4}" srcOrd="1" destOrd="0" presId="urn:microsoft.com/office/officeart/2005/8/layout/orgChart1"/>
    <dgm:cxn modelId="{0A957779-F321-47BB-BF89-D33832FE1C65}" type="presOf" srcId="{DAD4277A-BD99-40F5-8032-1D60A0C9D955}" destId="{319B107C-5783-4E73-B881-70F1C96A4341}" srcOrd="0" destOrd="0" presId="urn:microsoft.com/office/officeart/2005/8/layout/orgChart1"/>
    <dgm:cxn modelId="{70F96D7F-0B81-499F-8829-071B72066688}" type="presOf" srcId="{1E9CB9C8-8E51-4D05-AC88-45654C9BEC2D}" destId="{1B7626E7-C682-42FC-8536-7F7F9BD8A8DD}" srcOrd="0" destOrd="0" presId="urn:microsoft.com/office/officeart/2005/8/layout/orgChart1"/>
    <dgm:cxn modelId="{13C22984-B9B0-45C6-8256-29289510CCE6}" type="presOf" srcId="{6A94D20B-D46D-4639-BF8B-0BD1B5438C4B}" destId="{910E804A-D1F0-4E82-8BEF-C3F682BB212A}" srcOrd="0" destOrd="0" presId="urn:microsoft.com/office/officeart/2005/8/layout/orgChart1"/>
    <dgm:cxn modelId="{91ACC884-1E23-435A-8D21-B9B5271573E5}" srcId="{229CE025-528C-4E3E-9723-7ADDED0299B2}" destId="{F86287DB-AD4C-4C00-9780-7A9C828501BD}" srcOrd="0" destOrd="0" parTransId="{A4BF521B-D802-47BB-9858-276605DE4932}" sibTransId="{1B479DEE-77AC-40D2-911C-2873FC034BC7}"/>
    <dgm:cxn modelId="{8007C387-1423-4915-8B14-64AB9EA5A6E1}" type="presOf" srcId="{33C59123-487F-4E03-8DE1-E24C78589A5B}" destId="{4CE2E750-3A9A-490C-A6F8-9E7D9CD4AE5C}" srcOrd="0" destOrd="0" presId="urn:microsoft.com/office/officeart/2005/8/layout/orgChart1"/>
    <dgm:cxn modelId="{A2079889-53EA-448D-BA60-19804C704393}" type="presOf" srcId="{64DDDDA0-6F92-4734-9F82-4F56C37E8D8A}" destId="{79FBCC76-9EAE-44DA-ABF8-EBBEDEB8995A}" srcOrd="0" destOrd="0" presId="urn:microsoft.com/office/officeart/2005/8/layout/orgChart1"/>
    <dgm:cxn modelId="{2AEEFA89-EFD8-4CFA-A6AB-B63E02ED403C}" type="presOf" srcId="{ECB4B077-884C-44C6-A57D-308AD7635E46}" destId="{3D206E32-5532-4D6E-9629-5D70CBA14C9C}" srcOrd="0" destOrd="0" presId="urn:microsoft.com/office/officeart/2005/8/layout/orgChart1"/>
    <dgm:cxn modelId="{B5FE1C90-185C-4863-808B-CF2FD70ED916}" type="presOf" srcId="{0C488B3D-30B1-4C6E-A2DF-3E4E69ED0DEB}" destId="{B8856AB9-A78F-47C4-A3EF-45929E97AD5F}" srcOrd="0" destOrd="0" presId="urn:microsoft.com/office/officeart/2005/8/layout/orgChart1"/>
    <dgm:cxn modelId="{0D78A490-7EC4-442B-97EF-841A516D7CD0}" type="presOf" srcId="{86B54AC8-C4C1-4F2A-BC7E-CD46C0805386}" destId="{AD74BAAD-469C-49E8-8479-E7AC6B67B8A4}" srcOrd="1" destOrd="0" presId="urn:microsoft.com/office/officeart/2005/8/layout/orgChart1"/>
    <dgm:cxn modelId="{E8C4F396-6011-4931-B874-353A6742127B}" srcId="{381A371A-FC52-47BB-8697-96C3D28FD3A1}" destId="{2E4550DA-D98A-48AA-BA09-7ECE6A6D6F0B}" srcOrd="0" destOrd="0" parTransId="{953D729B-7D78-44F1-A39E-69DD6C295913}" sibTransId="{EEFE4BC4-BFAC-4416-8E26-566BC935CFF2}"/>
    <dgm:cxn modelId="{2D71D69C-4A3C-45F3-BD4F-187D79A9CA48}" type="presOf" srcId="{0C488B3D-30B1-4C6E-A2DF-3E4E69ED0DEB}" destId="{61FFE60B-26C7-4C7D-80D9-B9C9ECDD16B2}" srcOrd="1" destOrd="0" presId="urn:microsoft.com/office/officeart/2005/8/layout/orgChart1"/>
    <dgm:cxn modelId="{6C7EB2A1-4A37-4CC2-990E-6C45D6027EEE}" srcId="{691EC358-9E03-4557-A98B-92A6A250C144}" destId="{229CE025-528C-4E3E-9723-7ADDED0299B2}" srcOrd="1" destOrd="0" parTransId="{33C59123-487F-4E03-8DE1-E24C78589A5B}" sibTransId="{4F31826E-37CE-4F57-9D49-8A0D175A9CF1}"/>
    <dgm:cxn modelId="{6F6A89A7-9D1C-429E-AB3C-DF80771D2F9C}" type="presOf" srcId="{8483C429-738E-499A-96B6-8965EC6BD6D5}" destId="{F5D94DBE-0158-4684-A273-B4C2E274B03A}" srcOrd="1" destOrd="0" presId="urn:microsoft.com/office/officeart/2005/8/layout/orgChart1"/>
    <dgm:cxn modelId="{6C95EEAE-4977-47D2-8CC6-FCB5B1931297}" type="presOf" srcId="{A0975E97-21D2-4813-AB56-3C1BFAB10306}" destId="{0A4A6398-8F94-4261-BF99-D78C1ED4FB2B}" srcOrd="0" destOrd="0" presId="urn:microsoft.com/office/officeart/2005/8/layout/orgChart1"/>
    <dgm:cxn modelId="{8B68C2AF-F84F-4331-8B0E-EC6CF5DDB4FA}" type="presOf" srcId="{A198F8B7-8763-489C-9C5E-2C5062554FE0}" destId="{0ED92CFF-9229-46D2-A66D-7CFE04A8FD75}" srcOrd="0" destOrd="0" presId="urn:microsoft.com/office/officeart/2005/8/layout/orgChart1"/>
    <dgm:cxn modelId="{889DFBB1-CA39-406E-B6C6-78F870328C2D}" type="presOf" srcId="{8ECE3D12-EE19-4345-8A41-94250214FB19}" destId="{F37D0D1B-4C0B-4B2C-93A0-6593021E85C2}" srcOrd="1" destOrd="0" presId="urn:microsoft.com/office/officeart/2005/8/layout/orgChart1"/>
    <dgm:cxn modelId="{BE933DB3-4BD8-444C-B56E-EF1E2F2F50DC}" type="presOf" srcId="{2E4550DA-D98A-48AA-BA09-7ECE6A6D6F0B}" destId="{1A2E5FB4-99DF-46DD-8E97-8374CCBB95FF}" srcOrd="1" destOrd="0" presId="urn:microsoft.com/office/officeart/2005/8/layout/orgChart1"/>
    <dgm:cxn modelId="{632E82BD-8971-4225-9B7C-B58B6A205F56}" type="presOf" srcId="{DE1545B5-6476-48F3-BDBE-DBA19B28A6AD}" destId="{794996E9-6850-470D-B113-1DAD174BE54B}" srcOrd="0" destOrd="0" presId="urn:microsoft.com/office/officeart/2005/8/layout/orgChart1"/>
    <dgm:cxn modelId="{FC0991BD-0620-4F30-A6DF-5BC9AAC962CF}" type="presOf" srcId="{FE492C74-FA2A-4379-9360-DC691DC595CD}" destId="{231F223C-B646-4E1A-A4FA-D98A2EEE900D}" srcOrd="0" destOrd="0" presId="urn:microsoft.com/office/officeart/2005/8/layout/orgChart1"/>
    <dgm:cxn modelId="{EC6381C1-215B-40F9-957A-615BE8061F3C}" type="presOf" srcId="{86B54AC8-C4C1-4F2A-BC7E-CD46C0805386}" destId="{B1B78465-C5D3-40E5-A616-545B46E3997A}" srcOrd="0" destOrd="0" presId="urn:microsoft.com/office/officeart/2005/8/layout/orgChart1"/>
    <dgm:cxn modelId="{A504BFC1-0786-4EF8-A102-E22616024AD7}" type="presOf" srcId="{1AD3C149-D6D0-49DD-B90A-C7CD42584F9B}" destId="{E20B5B4D-EAB2-431A-83EA-1E8424195713}" srcOrd="0" destOrd="0" presId="urn:microsoft.com/office/officeart/2005/8/layout/orgChart1"/>
    <dgm:cxn modelId="{FF16E1C8-4658-4642-B44E-97C026433B7F}" srcId="{691EC358-9E03-4557-A98B-92A6A250C144}" destId="{8483C429-738E-499A-96B6-8965EC6BD6D5}" srcOrd="2" destOrd="0" parTransId="{1E9CB9C8-8E51-4D05-AC88-45654C9BEC2D}" sibTransId="{C707C988-C9C9-4634-88DF-AA989A0304DC}"/>
    <dgm:cxn modelId="{F31FB2CB-3700-4430-B861-7229B95EE45D}" srcId="{2E4550DA-D98A-48AA-BA09-7ECE6A6D6F0B}" destId="{691EC358-9E03-4557-A98B-92A6A250C144}" srcOrd="0" destOrd="0" parTransId="{A198F8B7-8763-489C-9C5E-2C5062554FE0}" sibTransId="{7C4844BE-D63F-4D39-8AA9-DBE774A65010}"/>
    <dgm:cxn modelId="{05BE62CC-324F-41B4-8B2E-BDAD56BD8324}" srcId="{E34C58C4-4E0D-4276-B72E-23B640F2BC7F}" destId="{5A547456-81F7-4B87-A7B6-7B89A582C954}" srcOrd="2" destOrd="0" parTransId="{481F1965-8A8E-4933-983A-C518216AD3BC}" sibTransId="{BF401D8F-FFE6-45AE-9BE3-57E84978EC09}"/>
    <dgm:cxn modelId="{FBE481CC-515C-49D5-9604-19832BDBDFB5}" type="presOf" srcId="{D2F9D5C5-3327-410D-92E8-30315E6E8841}" destId="{268229A5-A3B2-48B2-A4D5-9D03474721BA}" srcOrd="0" destOrd="0" presId="urn:microsoft.com/office/officeart/2005/8/layout/orgChart1"/>
    <dgm:cxn modelId="{249FF1CE-6DC3-49CB-B916-463495E8E7E9}" type="presOf" srcId="{229CE025-528C-4E3E-9723-7ADDED0299B2}" destId="{C8ED2A88-F172-4275-84AA-42F62E8B10C5}" srcOrd="0" destOrd="0" presId="urn:microsoft.com/office/officeart/2005/8/layout/orgChart1"/>
    <dgm:cxn modelId="{C6869DD0-E472-4C79-95DB-10DB2A4136B9}" type="presOf" srcId="{F86287DB-AD4C-4C00-9780-7A9C828501BD}" destId="{D9CC8683-D4B2-47CE-BC9F-F9A15836B6AD}" srcOrd="0" destOrd="0" presId="urn:microsoft.com/office/officeart/2005/8/layout/orgChart1"/>
    <dgm:cxn modelId="{071466D1-4187-41CA-8AB3-9EE61B680681}" type="presOf" srcId="{A0975E97-21D2-4813-AB56-3C1BFAB10306}" destId="{CFE12CE8-53D6-441F-BFD5-E9EA5EB2EFCE}" srcOrd="1" destOrd="0" presId="urn:microsoft.com/office/officeart/2005/8/layout/orgChart1"/>
    <dgm:cxn modelId="{68CB55D2-A470-407F-89F6-7720499F6E0E}" srcId="{229CE025-528C-4E3E-9723-7ADDED0299B2}" destId="{0C488B3D-30B1-4C6E-A2DF-3E4E69ED0DEB}" srcOrd="1" destOrd="0" parTransId="{B545CC85-F210-4C1E-AE2D-5AC71D48AFE2}" sibTransId="{90173913-01E1-422A-934B-C4BC3FCCBA91}"/>
    <dgm:cxn modelId="{000AB0D4-63CD-49DC-ACE0-EF914D66B51D}" srcId="{8483C429-738E-499A-96B6-8965EC6BD6D5}" destId="{DAD4277A-BD99-40F5-8032-1D60A0C9D955}" srcOrd="0" destOrd="0" parTransId="{1F9244A2-FB47-4B6E-A10C-86529821E4A1}" sibTransId="{E77A3CC4-F6D6-4832-BF68-D7B1E67F51D0}"/>
    <dgm:cxn modelId="{907308D5-23B1-414F-B61F-191A5F66D9B2}" type="presOf" srcId="{15A97F71-9570-444A-A1FC-9329A1EB013D}" destId="{3625B6FC-7C03-48BA-9974-95B4DB87684D}" srcOrd="1" destOrd="0" presId="urn:microsoft.com/office/officeart/2005/8/layout/orgChart1"/>
    <dgm:cxn modelId="{99DC73D8-817B-4FCB-9C91-ADD4F83AEF28}" type="presOf" srcId="{8483C429-738E-499A-96B6-8965EC6BD6D5}" destId="{EC308EDC-C804-4FB1-98ED-7DC19AA076BB}" srcOrd="0" destOrd="0" presId="urn:microsoft.com/office/officeart/2005/8/layout/orgChart1"/>
    <dgm:cxn modelId="{6DA19ADF-723B-4810-B96E-92C4EE66EA1C}" type="presOf" srcId="{A18E2374-F2A9-43FE-8EB3-8CAF34E77BBA}" destId="{D3CF6821-A0C6-4FDB-8BF7-AFCE25C5962B}" srcOrd="0" destOrd="0" presId="urn:microsoft.com/office/officeart/2005/8/layout/orgChart1"/>
    <dgm:cxn modelId="{8D3DD9E5-62A8-4DD9-85E6-66F946B7F8B1}" srcId="{E34C58C4-4E0D-4276-B72E-23B640F2BC7F}" destId="{64DDDDA0-6F92-4734-9F82-4F56C37E8D8A}" srcOrd="1" destOrd="0" parTransId="{3164BE1B-595C-4BE3-805A-B1AE1CB53500}" sibTransId="{32830C91-FD46-405A-80E7-CA2B4AF07DEF}"/>
    <dgm:cxn modelId="{5F3B94E9-B7FB-4D6A-A687-44B2161AE9C1}" srcId="{E34C58C4-4E0D-4276-B72E-23B640F2BC7F}" destId="{A0975E97-21D2-4813-AB56-3C1BFAB10306}" srcOrd="3" destOrd="0" parTransId="{1FA461A4-9A43-4DE4-AC0F-6722453ECC96}" sibTransId="{4B5B5645-1A9F-4941-83B3-C41AF2038F02}"/>
    <dgm:cxn modelId="{6456FCEA-2767-4FDC-9DBE-282DB8475DEB}" type="presOf" srcId="{DAD4277A-BD99-40F5-8032-1D60A0C9D955}" destId="{F68627D1-4EBE-4EE2-96BC-ABCACD34B91F}" srcOrd="1" destOrd="0" presId="urn:microsoft.com/office/officeart/2005/8/layout/orgChart1"/>
    <dgm:cxn modelId="{0982B7EB-752C-4E15-9967-E55086EED262}" type="presOf" srcId="{CC63A5A9-7823-4869-8DED-FBBC83D8D568}" destId="{8A3B0FD6-78DA-4961-92DC-D778B2BCD436}" srcOrd="0" destOrd="0" presId="urn:microsoft.com/office/officeart/2005/8/layout/orgChart1"/>
    <dgm:cxn modelId="{0F281CF4-75C3-40F8-8532-4890C1411D74}" type="presOf" srcId="{5A547456-81F7-4B87-A7B6-7B89A582C954}" destId="{333B2AB1-F17B-4788-AEBD-02523C16E6D8}" srcOrd="0" destOrd="0" presId="urn:microsoft.com/office/officeart/2005/8/layout/orgChart1"/>
    <dgm:cxn modelId="{3D9752F6-5916-48F0-80ED-CE359E50DCE8}" srcId="{8483C429-738E-499A-96B6-8965EC6BD6D5}" destId="{8ECE3D12-EE19-4345-8A41-94250214FB19}" srcOrd="2" destOrd="0" parTransId="{DE1545B5-6476-48F3-BDBE-DBA19B28A6AD}" sibTransId="{E18488FC-6889-4FAB-834C-618513CB8F46}"/>
    <dgm:cxn modelId="{83F7E0FE-DE48-408C-BF88-96788030D551}" type="presOf" srcId="{481F1965-8A8E-4933-983A-C518216AD3BC}" destId="{EC1841A4-DAA4-4B0C-93DB-14A8D3FFEA5A}" srcOrd="0" destOrd="0" presId="urn:microsoft.com/office/officeart/2005/8/layout/orgChart1"/>
    <dgm:cxn modelId="{F919ABFF-1A98-4FFB-AF13-67EF0C26D455}" srcId="{E34C58C4-4E0D-4276-B72E-23B640F2BC7F}" destId="{ECB4B077-884C-44C6-A57D-308AD7635E46}" srcOrd="0" destOrd="0" parTransId="{2F322DC5-005E-4B1A-ADBF-0CD6EC447DBA}" sibTransId="{64D5BB22-794F-4198-9CF8-BD65DC8BA08E}"/>
    <dgm:cxn modelId="{FE1790DD-4539-4378-861B-3DE319B7DE76}" type="presParOf" srcId="{A022A423-E83C-4999-BD6D-761E2C4F02E2}" destId="{773A7ECC-378A-404A-842B-6DFD25B9160B}" srcOrd="0" destOrd="0" presId="urn:microsoft.com/office/officeart/2005/8/layout/orgChart1"/>
    <dgm:cxn modelId="{F4B88EB2-C953-4A78-898B-A7AB899731A6}" type="presParOf" srcId="{773A7ECC-378A-404A-842B-6DFD25B9160B}" destId="{E955489E-07AE-4FFF-B542-3FF13C3CEB0B}" srcOrd="0" destOrd="0" presId="urn:microsoft.com/office/officeart/2005/8/layout/orgChart1"/>
    <dgm:cxn modelId="{032DF8F1-BD02-4B0C-BF92-13F0009A036E}" type="presParOf" srcId="{E955489E-07AE-4FFF-B542-3FF13C3CEB0B}" destId="{8C04D459-FC4A-42CC-BCF1-F92B67CA5B3A}" srcOrd="0" destOrd="0" presId="urn:microsoft.com/office/officeart/2005/8/layout/orgChart1"/>
    <dgm:cxn modelId="{0B565654-3C88-4EDC-9C24-328F7756CF99}" type="presParOf" srcId="{E955489E-07AE-4FFF-B542-3FF13C3CEB0B}" destId="{1A2E5FB4-99DF-46DD-8E97-8374CCBB95FF}" srcOrd="1" destOrd="0" presId="urn:microsoft.com/office/officeart/2005/8/layout/orgChart1"/>
    <dgm:cxn modelId="{C0684BA4-A66D-4FD8-9EB9-4CF61656ACB3}" type="presParOf" srcId="{773A7ECC-378A-404A-842B-6DFD25B9160B}" destId="{761A4DAB-4A4D-441C-A76B-1BBEEC52F9B2}" srcOrd="1" destOrd="0" presId="urn:microsoft.com/office/officeart/2005/8/layout/orgChart1"/>
    <dgm:cxn modelId="{4BC795BF-5E9C-447B-89D8-DD2DF642784E}" type="presParOf" srcId="{761A4DAB-4A4D-441C-A76B-1BBEEC52F9B2}" destId="{0ED92CFF-9229-46D2-A66D-7CFE04A8FD75}" srcOrd="0" destOrd="0" presId="urn:microsoft.com/office/officeart/2005/8/layout/orgChart1"/>
    <dgm:cxn modelId="{E0B011CE-22F2-4945-B9C2-E8675B14EFAC}" type="presParOf" srcId="{761A4DAB-4A4D-441C-A76B-1BBEEC52F9B2}" destId="{20EA8BC0-F2E0-4535-9C60-4FB6002A70AE}" srcOrd="1" destOrd="0" presId="urn:microsoft.com/office/officeart/2005/8/layout/orgChart1"/>
    <dgm:cxn modelId="{6D52294A-08F0-461E-9D29-2C9D0410FD49}" type="presParOf" srcId="{20EA8BC0-F2E0-4535-9C60-4FB6002A70AE}" destId="{F5F96A3A-6337-4E34-9A8F-E246C4A01282}" srcOrd="0" destOrd="0" presId="urn:microsoft.com/office/officeart/2005/8/layout/orgChart1"/>
    <dgm:cxn modelId="{67F823B4-108B-4F5A-9AC9-1EA84074C34F}" type="presParOf" srcId="{F5F96A3A-6337-4E34-9A8F-E246C4A01282}" destId="{8789055F-DA09-4921-AE53-EB93CC4C0C42}" srcOrd="0" destOrd="0" presId="urn:microsoft.com/office/officeart/2005/8/layout/orgChart1"/>
    <dgm:cxn modelId="{529C64E0-40F6-4A55-8B8B-9A27D9955C53}" type="presParOf" srcId="{F5F96A3A-6337-4E34-9A8F-E246C4A01282}" destId="{86761824-F882-421C-9CAB-0AACBACD7142}" srcOrd="1" destOrd="0" presId="urn:microsoft.com/office/officeart/2005/8/layout/orgChart1"/>
    <dgm:cxn modelId="{90CC8811-7A59-41F3-8608-25E8E8299733}" type="presParOf" srcId="{20EA8BC0-F2E0-4535-9C60-4FB6002A70AE}" destId="{4F13B3B9-BFC0-4933-8311-D705533CE9F1}" srcOrd="1" destOrd="0" presId="urn:microsoft.com/office/officeart/2005/8/layout/orgChart1"/>
    <dgm:cxn modelId="{30C8B056-8D77-4952-A336-42ECB3C27699}" type="presParOf" srcId="{4F13B3B9-BFC0-4933-8311-D705533CE9F1}" destId="{143501D1-3219-4FE7-8315-CAA56A7A4698}" srcOrd="0" destOrd="0" presId="urn:microsoft.com/office/officeart/2005/8/layout/orgChart1"/>
    <dgm:cxn modelId="{6DDD4BB9-5067-4A28-9578-8943DDF0C0B4}" type="presParOf" srcId="{4F13B3B9-BFC0-4933-8311-D705533CE9F1}" destId="{F03A8D2B-AD40-4975-9BDE-549E9280561F}" srcOrd="1" destOrd="0" presId="urn:microsoft.com/office/officeart/2005/8/layout/orgChart1"/>
    <dgm:cxn modelId="{214C6A83-C1F7-4716-857A-7FBC51955C14}" type="presParOf" srcId="{F03A8D2B-AD40-4975-9BDE-549E9280561F}" destId="{02CA5AFA-5D54-40FB-8D90-1D3C93538B30}" srcOrd="0" destOrd="0" presId="urn:microsoft.com/office/officeart/2005/8/layout/orgChart1"/>
    <dgm:cxn modelId="{67DFE645-6751-4DF8-9F8B-A04AE0BA99C2}" type="presParOf" srcId="{02CA5AFA-5D54-40FB-8D90-1D3C93538B30}" destId="{6F592725-A92C-4B0C-9D08-410A8167668D}" srcOrd="0" destOrd="0" presId="urn:microsoft.com/office/officeart/2005/8/layout/orgChart1"/>
    <dgm:cxn modelId="{EEC5500F-8E6B-41EE-ACF2-0A9FE25D90A5}" type="presParOf" srcId="{02CA5AFA-5D54-40FB-8D90-1D3C93538B30}" destId="{33659746-B994-465C-8302-B9F232EBD44E}" srcOrd="1" destOrd="0" presId="urn:microsoft.com/office/officeart/2005/8/layout/orgChart1"/>
    <dgm:cxn modelId="{39AE044E-C897-4282-87F2-25BD7BDEB6B4}" type="presParOf" srcId="{F03A8D2B-AD40-4975-9BDE-549E9280561F}" destId="{7EE607D4-1FEB-4719-A25C-F89B48A0327D}" srcOrd="1" destOrd="0" presId="urn:microsoft.com/office/officeart/2005/8/layout/orgChart1"/>
    <dgm:cxn modelId="{C2337018-F8B9-4921-9F48-D9AE04A8606B}" type="presParOf" srcId="{7EE607D4-1FEB-4719-A25C-F89B48A0327D}" destId="{268229A5-A3B2-48B2-A4D5-9D03474721BA}" srcOrd="0" destOrd="0" presId="urn:microsoft.com/office/officeart/2005/8/layout/orgChart1"/>
    <dgm:cxn modelId="{C1B5F019-D999-4FD4-8D07-0CFDB2EE2313}" type="presParOf" srcId="{7EE607D4-1FEB-4719-A25C-F89B48A0327D}" destId="{CDD59CF6-FDFD-4E18-B656-B06B291E8AA2}" srcOrd="1" destOrd="0" presId="urn:microsoft.com/office/officeart/2005/8/layout/orgChart1"/>
    <dgm:cxn modelId="{90558B76-2841-477B-BB57-1BFDA6B5CA87}" type="presParOf" srcId="{CDD59CF6-FDFD-4E18-B656-B06B291E8AA2}" destId="{8C333F16-7DC4-4754-9C93-E37036E18A47}" srcOrd="0" destOrd="0" presId="urn:microsoft.com/office/officeart/2005/8/layout/orgChart1"/>
    <dgm:cxn modelId="{D8F1E915-4A8D-4E36-A239-634767FAD576}" type="presParOf" srcId="{8C333F16-7DC4-4754-9C93-E37036E18A47}" destId="{EBC39844-F51A-4906-A470-CD26CA8F3FEC}" srcOrd="0" destOrd="0" presId="urn:microsoft.com/office/officeart/2005/8/layout/orgChart1"/>
    <dgm:cxn modelId="{2A99CD10-4FAA-4782-BE67-1555F4A0D909}" type="presParOf" srcId="{8C333F16-7DC4-4754-9C93-E37036E18A47}" destId="{3625B6FC-7C03-48BA-9974-95B4DB87684D}" srcOrd="1" destOrd="0" presId="urn:microsoft.com/office/officeart/2005/8/layout/orgChart1"/>
    <dgm:cxn modelId="{A3CF1B65-FEEC-47A1-A12D-2616D6A182AA}" type="presParOf" srcId="{CDD59CF6-FDFD-4E18-B656-B06B291E8AA2}" destId="{F757240D-CBCD-4871-A498-F9E440583E0B}" srcOrd="1" destOrd="0" presId="urn:microsoft.com/office/officeart/2005/8/layout/orgChart1"/>
    <dgm:cxn modelId="{52F9A852-8B1A-4C64-ACD3-8A7A9628BA7E}" type="presParOf" srcId="{CDD59CF6-FDFD-4E18-B656-B06B291E8AA2}" destId="{E4C98B93-B2B7-40EE-9A21-2DA140630FCC}" srcOrd="2" destOrd="0" presId="urn:microsoft.com/office/officeart/2005/8/layout/orgChart1"/>
    <dgm:cxn modelId="{45D98627-824E-49F8-A019-BFF46AB3C48D}" type="presParOf" srcId="{7EE607D4-1FEB-4719-A25C-F89B48A0327D}" destId="{D3CF6821-A0C6-4FDB-8BF7-AFCE25C5962B}" srcOrd="2" destOrd="0" presId="urn:microsoft.com/office/officeart/2005/8/layout/orgChart1"/>
    <dgm:cxn modelId="{3F6E12D5-8BCB-4F73-929C-19423078E555}" type="presParOf" srcId="{7EE607D4-1FEB-4719-A25C-F89B48A0327D}" destId="{8BD81434-89CF-462F-8637-5F5FDFE9F6F6}" srcOrd="3" destOrd="0" presId="urn:microsoft.com/office/officeart/2005/8/layout/orgChart1"/>
    <dgm:cxn modelId="{EEA5B10C-D9F3-4676-B66B-C47517D8C72F}" type="presParOf" srcId="{8BD81434-89CF-462F-8637-5F5FDFE9F6F6}" destId="{B87C7B9F-73D4-4D96-92C6-8759E796F13E}" srcOrd="0" destOrd="0" presId="urn:microsoft.com/office/officeart/2005/8/layout/orgChart1"/>
    <dgm:cxn modelId="{A1CD3DFB-C7B7-4545-9791-F6E4B09B9994}" type="presParOf" srcId="{B87C7B9F-73D4-4D96-92C6-8759E796F13E}" destId="{231F223C-B646-4E1A-A4FA-D98A2EEE900D}" srcOrd="0" destOrd="0" presId="urn:microsoft.com/office/officeart/2005/8/layout/orgChart1"/>
    <dgm:cxn modelId="{5E8A1B38-5DB5-43A9-8F9D-82A503A91044}" type="presParOf" srcId="{B87C7B9F-73D4-4D96-92C6-8759E796F13E}" destId="{739C6EC7-A54D-4358-BDAD-230C0F8132D5}" srcOrd="1" destOrd="0" presId="urn:microsoft.com/office/officeart/2005/8/layout/orgChart1"/>
    <dgm:cxn modelId="{195F1CC9-4783-44BD-B993-E4171A28D570}" type="presParOf" srcId="{8BD81434-89CF-462F-8637-5F5FDFE9F6F6}" destId="{F83D7D3D-BFEA-4EE9-919D-8CCBDA66C661}" srcOrd="1" destOrd="0" presId="urn:microsoft.com/office/officeart/2005/8/layout/orgChart1"/>
    <dgm:cxn modelId="{E992D094-8EAA-40B3-9FFD-649470AA8626}" type="presParOf" srcId="{8BD81434-89CF-462F-8637-5F5FDFE9F6F6}" destId="{4B69751E-6190-456D-B02A-4869F25DC5B2}" srcOrd="2" destOrd="0" presId="urn:microsoft.com/office/officeart/2005/8/layout/orgChart1"/>
    <dgm:cxn modelId="{95FCDC13-676B-45B3-AA41-FF6B51AE30C7}" type="presParOf" srcId="{F03A8D2B-AD40-4975-9BDE-549E9280561F}" destId="{D7F2831B-CC43-4D3F-A44B-DA29386D8B6F}" srcOrd="2" destOrd="0" presId="urn:microsoft.com/office/officeart/2005/8/layout/orgChart1"/>
    <dgm:cxn modelId="{E44C965F-4D6E-43B1-8AB2-420BEB00B1A1}" type="presParOf" srcId="{4F13B3B9-BFC0-4933-8311-D705533CE9F1}" destId="{4CE2E750-3A9A-490C-A6F8-9E7D9CD4AE5C}" srcOrd="2" destOrd="0" presId="urn:microsoft.com/office/officeart/2005/8/layout/orgChart1"/>
    <dgm:cxn modelId="{5EE0E777-BBED-45ED-B26E-65A83B20B6B4}" type="presParOf" srcId="{4F13B3B9-BFC0-4933-8311-D705533CE9F1}" destId="{511690FD-36EB-45AD-BC39-BA9F19F09208}" srcOrd="3" destOrd="0" presId="urn:microsoft.com/office/officeart/2005/8/layout/orgChart1"/>
    <dgm:cxn modelId="{F6EFE06E-9D23-4112-9136-C3FDF1D6910D}" type="presParOf" srcId="{511690FD-36EB-45AD-BC39-BA9F19F09208}" destId="{7D7EB508-4DB7-4626-9683-CB4B3A49ADD0}" srcOrd="0" destOrd="0" presId="urn:microsoft.com/office/officeart/2005/8/layout/orgChart1"/>
    <dgm:cxn modelId="{62507CC9-041B-42E0-AC21-3D34C8568BCA}" type="presParOf" srcId="{7D7EB508-4DB7-4626-9683-CB4B3A49ADD0}" destId="{C8ED2A88-F172-4275-84AA-42F62E8B10C5}" srcOrd="0" destOrd="0" presId="urn:microsoft.com/office/officeart/2005/8/layout/orgChart1"/>
    <dgm:cxn modelId="{6C828430-EFF7-417D-B41B-5681F798D100}" type="presParOf" srcId="{7D7EB508-4DB7-4626-9683-CB4B3A49ADD0}" destId="{6AC6EFBC-B152-4E99-AAFB-8BBBF795C46C}" srcOrd="1" destOrd="0" presId="urn:microsoft.com/office/officeart/2005/8/layout/orgChart1"/>
    <dgm:cxn modelId="{67B3A803-1F30-4BBC-B371-B075EA5ECB05}" type="presParOf" srcId="{511690FD-36EB-45AD-BC39-BA9F19F09208}" destId="{7FB16313-8D93-45CA-A0E8-6C104626F7E9}" srcOrd="1" destOrd="0" presId="urn:microsoft.com/office/officeart/2005/8/layout/orgChart1"/>
    <dgm:cxn modelId="{35F929D0-3991-4263-8307-BD74BA8CB033}" type="presParOf" srcId="{7FB16313-8D93-45CA-A0E8-6C104626F7E9}" destId="{524135D4-2E74-435F-9305-17D2DF1D12B0}" srcOrd="0" destOrd="0" presId="urn:microsoft.com/office/officeart/2005/8/layout/orgChart1"/>
    <dgm:cxn modelId="{46E32F33-5498-4DC7-B7A7-1C0D90A4775F}" type="presParOf" srcId="{7FB16313-8D93-45CA-A0E8-6C104626F7E9}" destId="{EC6CDC21-4D35-441E-A822-FD6BDEC1E33A}" srcOrd="1" destOrd="0" presId="urn:microsoft.com/office/officeart/2005/8/layout/orgChart1"/>
    <dgm:cxn modelId="{950864F7-4B44-43F2-81CE-C88FCA06F2C7}" type="presParOf" srcId="{EC6CDC21-4D35-441E-A822-FD6BDEC1E33A}" destId="{8101E857-2D1B-47A7-9D5F-FA15C07856A7}" srcOrd="0" destOrd="0" presId="urn:microsoft.com/office/officeart/2005/8/layout/orgChart1"/>
    <dgm:cxn modelId="{1D230233-CE72-4F81-B2AA-72E6A45FEBFF}" type="presParOf" srcId="{8101E857-2D1B-47A7-9D5F-FA15C07856A7}" destId="{D9CC8683-D4B2-47CE-BC9F-F9A15836B6AD}" srcOrd="0" destOrd="0" presId="urn:microsoft.com/office/officeart/2005/8/layout/orgChart1"/>
    <dgm:cxn modelId="{AD868638-53EB-404F-AF35-A5C462850AB2}" type="presParOf" srcId="{8101E857-2D1B-47A7-9D5F-FA15C07856A7}" destId="{D651399E-D81F-4300-BC1D-CB9768D5667D}" srcOrd="1" destOrd="0" presId="urn:microsoft.com/office/officeart/2005/8/layout/orgChart1"/>
    <dgm:cxn modelId="{88E9AA02-BF4D-43FB-B4D4-64C86FADDCB9}" type="presParOf" srcId="{EC6CDC21-4D35-441E-A822-FD6BDEC1E33A}" destId="{29F98007-C7AF-4810-9E3F-59831CE0B6CE}" srcOrd="1" destOrd="0" presId="urn:microsoft.com/office/officeart/2005/8/layout/orgChart1"/>
    <dgm:cxn modelId="{88DC25F5-D014-499F-98C4-D80C1018A3A2}" type="presParOf" srcId="{EC6CDC21-4D35-441E-A822-FD6BDEC1E33A}" destId="{882BC704-B390-4B70-A655-E990440BA486}" srcOrd="2" destOrd="0" presId="urn:microsoft.com/office/officeart/2005/8/layout/orgChart1"/>
    <dgm:cxn modelId="{F838C26D-22D9-422F-B980-8065D65E084B}" type="presParOf" srcId="{7FB16313-8D93-45CA-A0E8-6C104626F7E9}" destId="{F50BAA8B-9198-4515-932C-E3C95E9DB12C}" srcOrd="2" destOrd="0" presId="urn:microsoft.com/office/officeart/2005/8/layout/orgChart1"/>
    <dgm:cxn modelId="{C979E258-CA95-4A46-BB4C-48AE9B2591AC}" type="presParOf" srcId="{7FB16313-8D93-45CA-A0E8-6C104626F7E9}" destId="{48E442ED-3B39-4A8F-A311-3E54177770F6}" srcOrd="3" destOrd="0" presId="urn:microsoft.com/office/officeart/2005/8/layout/orgChart1"/>
    <dgm:cxn modelId="{581C80BD-41F3-47B5-9D4B-5A40F3904AF3}" type="presParOf" srcId="{48E442ED-3B39-4A8F-A311-3E54177770F6}" destId="{68547478-1F7F-4116-8732-F198F39F2A5D}" srcOrd="0" destOrd="0" presId="urn:microsoft.com/office/officeart/2005/8/layout/orgChart1"/>
    <dgm:cxn modelId="{D2D30ED3-569F-4AF5-B3E4-92F90E66EDE9}" type="presParOf" srcId="{68547478-1F7F-4116-8732-F198F39F2A5D}" destId="{B8856AB9-A78F-47C4-A3EF-45929E97AD5F}" srcOrd="0" destOrd="0" presId="urn:microsoft.com/office/officeart/2005/8/layout/orgChart1"/>
    <dgm:cxn modelId="{9BB3C0BE-9BAB-49C0-9CFF-3D83F1C0174D}" type="presParOf" srcId="{68547478-1F7F-4116-8732-F198F39F2A5D}" destId="{61FFE60B-26C7-4C7D-80D9-B9C9ECDD16B2}" srcOrd="1" destOrd="0" presId="urn:microsoft.com/office/officeart/2005/8/layout/orgChart1"/>
    <dgm:cxn modelId="{74FA406D-3916-4A33-B731-5171D5CDB1DB}" type="presParOf" srcId="{48E442ED-3B39-4A8F-A311-3E54177770F6}" destId="{3EF7BB73-5F9D-42D6-A9A7-A923C9592917}" srcOrd="1" destOrd="0" presId="urn:microsoft.com/office/officeart/2005/8/layout/orgChart1"/>
    <dgm:cxn modelId="{AC9F9BB0-CCFE-4AC8-884B-F1362EE3DF84}" type="presParOf" srcId="{48E442ED-3B39-4A8F-A311-3E54177770F6}" destId="{2CBE9810-F4EF-4EB9-B74E-89C5460731E7}" srcOrd="2" destOrd="0" presId="urn:microsoft.com/office/officeart/2005/8/layout/orgChart1"/>
    <dgm:cxn modelId="{E023D04D-35E3-4C14-8E40-E95C980B7896}" type="presParOf" srcId="{7FB16313-8D93-45CA-A0E8-6C104626F7E9}" destId="{910E804A-D1F0-4E82-8BEF-C3F682BB212A}" srcOrd="4" destOrd="0" presId="urn:microsoft.com/office/officeart/2005/8/layout/orgChart1"/>
    <dgm:cxn modelId="{EDE0EF23-DE16-4502-B9C8-B7D7816E1110}" type="presParOf" srcId="{7FB16313-8D93-45CA-A0E8-6C104626F7E9}" destId="{A5D43258-603A-4FDF-B621-C3AD315B47F1}" srcOrd="5" destOrd="0" presId="urn:microsoft.com/office/officeart/2005/8/layout/orgChart1"/>
    <dgm:cxn modelId="{7310E63C-3256-4CFD-A00A-CFFE0753B90E}" type="presParOf" srcId="{A5D43258-603A-4FDF-B621-C3AD315B47F1}" destId="{B957D1D3-F48D-472D-A99A-10D90A378DBD}" srcOrd="0" destOrd="0" presId="urn:microsoft.com/office/officeart/2005/8/layout/orgChart1"/>
    <dgm:cxn modelId="{9B60618D-2430-4924-AC22-AA0B0C44411E}" type="presParOf" srcId="{B957D1D3-F48D-472D-A99A-10D90A378DBD}" destId="{201D601F-7C7A-48E0-8EF5-EE426A222ADD}" srcOrd="0" destOrd="0" presId="urn:microsoft.com/office/officeart/2005/8/layout/orgChart1"/>
    <dgm:cxn modelId="{6657F9E7-9BE5-4C69-89D7-1F7D872C6DF0}" type="presParOf" srcId="{B957D1D3-F48D-472D-A99A-10D90A378DBD}" destId="{2B33779B-2B2F-4A6D-8D71-D3771183A0F0}" srcOrd="1" destOrd="0" presId="urn:microsoft.com/office/officeart/2005/8/layout/orgChart1"/>
    <dgm:cxn modelId="{625276FC-1F32-4629-96A1-7EDE24B793DE}" type="presParOf" srcId="{A5D43258-603A-4FDF-B621-C3AD315B47F1}" destId="{32A7B30F-F2B9-481A-8D0D-AAFA0246189D}" srcOrd="1" destOrd="0" presId="urn:microsoft.com/office/officeart/2005/8/layout/orgChart1"/>
    <dgm:cxn modelId="{9E4555C9-9DDA-4520-B22B-A82498047067}" type="presParOf" srcId="{A5D43258-603A-4FDF-B621-C3AD315B47F1}" destId="{A9F02BBD-4CCF-4288-BD56-CCA6C4C6F8BA}" srcOrd="2" destOrd="0" presId="urn:microsoft.com/office/officeart/2005/8/layout/orgChart1"/>
    <dgm:cxn modelId="{96DF5E2A-F673-4362-A5AD-A2476376B403}" type="presParOf" srcId="{511690FD-36EB-45AD-BC39-BA9F19F09208}" destId="{C1B3050D-0A55-48A1-9D53-B62D6DFB5DB4}" srcOrd="2" destOrd="0" presId="urn:microsoft.com/office/officeart/2005/8/layout/orgChart1"/>
    <dgm:cxn modelId="{6FACA574-D976-446B-B5AC-16CDDC134C1B}" type="presParOf" srcId="{4F13B3B9-BFC0-4933-8311-D705533CE9F1}" destId="{1B7626E7-C682-42FC-8536-7F7F9BD8A8DD}" srcOrd="4" destOrd="0" presId="urn:microsoft.com/office/officeart/2005/8/layout/orgChart1"/>
    <dgm:cxn modelId="{CB8576A7-631F-4F11-876D-6AC791ECA570}" type="presParOf" srcId="{4F13B3B9-BFC0-4933-8311-D705533CE9F1}" destId="{985972DA-3CC5-42E4-8FA7-CDB1D9959912}" srcOrd="5" destOrd="0" presId="urn:microsoft.com/office/officeart/2005/8/layout/orgChart1"/>
    <dgm:cxn modelId="{1A262B48-26C9-4CC2-B419-A06124FF7F8F}" type="presParOf" srcId="{985972DA-3CC5-42E4-8FA7-CDB1D9959912}" destId="{C8315372-04FB-4333-8369-4374890369C1}" srcOrd="0" destOrd="0" presId="urn:microsoft.com/office/officeart/2005/8/layout/orgChart1"/>
    <dgm:cxn modelId="{3E0FA434-95D5-4C35-8E56-A89C2CE4C3DF}" type="presParOf" srcId="{C8315372-04FB-4333-8369-4374890369C1}" destId="{EC308EDC-C804-4FB1-98ED-7DC19AA076BB}" srcOrd="0" destOrd="0" presId="urn:microsoft.com/office/officeart/2005/8/layout/orgChart1"/>
    <dgm:cxn modelId="{5F1F64C2-B4F7-4B38-A0D7-7C20925B4FEA}" type="presParOf" srcId="{C8315372-04FB-4333-8369-4374890369C1}" destId="{F5D94DBE-0158-4684-A273-B4C2E274B03A}" srcOrd="1" destOrd="0" presId="urn:microsoft.com/office/officeart/2005/8/layout/orgChart1"/>
    <dgm:cxn modelId="{470BF1C5-AD9C-40D2-B8F7-E9D75F1114FD}" type="presParOf" srcId="{985972DA-3CC5-42E4-8FA7-CDB1D9959912}" destId="{15191913-CC43-41AC-A6BE-7407ED0AC8D7}" srcOrd="1" destOrd="0" presId="urn:microsoft.com/office/officeart/2005/8/layout/orgChart1"/>
    <dgm:cxn modelId="{13A54A16-CAE3-42C5-90C4-8AC4A4D93EB5}" type="presParOf" srcId="{15191913-CC43-41AC-A6BE-7407ED0AC8D7}" destId="{CFCA4188-0837-427A-A06D-09DAD1ED8EDE}" srcOrd="0" destOrd="0" presId="urn:microsoft.com/office/officeart/2005/8/layout/orgChart1"/>
    <dgm:cxn modelId="{58CCA35C-F73E-44BE-AACF-9E23D829BACA}" type="presParOf" srcId="{15191913-CC43-41AC-A6BE-7407ED0AC8D7}" destId="{1BB4C3FC-24DA-4BEC-8209-60E2E8CB168F}" srcOrd="1" destOrd="0" presId="urn:microsoft.com/office/officeart/2005/8/layout/orgChart1"/>
    <dgm:cxn modelId="{74DD43FA-F219-40C1-82F5-3BD4FABA87F4}" type="presParOf" srcId="{1BB4C3FC-24DA-4BEC-8209-60E2E8CB168F}" destId="{78730B5F-6F14-4070-8A39-051D40E89B73}" srcOrd="0" destOrd="0" presId="urn:microsoft.com/office/officeart/2005/8/layout/orgChart1"/>
    <dgm:cxn modelId="{54571A1A-0EC6-41FD-B43A-DEEF651D684F}" type="presParOf" srcId="{78730B5F-6F14-4070-8A39-051D40E89B73}" destId="{319B107C-5783-4E73-B881-70F1C96A4341}" srcOrd="0" destOrd="0" presId="urn:microsoft.com/office/officeart/2005/8/layout/orgChart1"/>
    <dgm:cxn modelId="{2A06FBF1-8DFE-4061-8E8D-B60B94E6D5C4}" type="presParOf" srcId="{78730B5F-6F14-4070-8A39-051D40E89B73}" destId="{F68627D1-4EBE-4EE2-96BC-ABCACD34B91F}" srcOrd="1" destOrd="0" presId="urn:microsoft.com/office/officeart/2005/8/layout/orgChart1"/>
    <dgm:cxn modelId="{D0345660-423F-4552-9AF6-54A7DBCDAD0F}" type="presParOf" srcId="{1BB4C3FC-24DA-4BEC-8209-60E2E8CB168F}" destId="{14551B83-533D-48AF-A79C-C4D554A48363}" srcOrd="1" destOrd="0" presId="urn:microsoft.com/office/officeart/2005/8/layout/orgChart1"/>
    <dgm:cxn modelId="{BDCF3DC5-6C11-46A7-B62F-179B1B98FEFA}" type="presParOf" srcId="{1BB4C3FC-24DA-4BEC-8209-60E2E8CB168F}" destId="{A5F4E066-DA38-4FA9-A51A-91A84D20EBDB}" srcOrd="2" destOrd="0" presId="urn:microsoft.com/office/officeart/2005/8/layout/orgChart1"/>
    <dgm:cxn modelId="{3C67A8D6-C8D1-4B0D-9957-076882036E1A}" type="presParOf" srcId="{15191913-CC43-41AC-A6BE-7407ED0AC8D7}" destId="{02E002F1-C7C5-4217-8221-BFB09BBF71FD}" srcOrd="2" destOrd="0" presId="urn:microsoft.com/office/officeart/2005/8/layout/orgChart1"/>
    <dgm:cxn modelId="{BEB11AA6-3278-46DE-88BB-EAC315BFD465}" type="presParOf" srcId="{15191913-CC43-41AC-A6BE-7407ED0AC8D7}" destId="{E4D7FBC2-9C16-45DA-8A9E-C7DC50E32801}" srcOrd="3" destOrd="0" presId="urn:microsoft.com/office/officeart/2005/8/layout/orgChart1"/>
    <dgm:cxn modelId="{FEC9A006-A1E4-4D2C-B01A-1ABDB797C940}" type="presParOf" srcId="{E4D7FBC2-9C16-45DA-8A9E-C7DC50E32801}" destId="{94F021F7-710B-43CB-B0CE-9EC1E5C13D16}" srcOrd="0" destOrd="0" presId="urn:microsoft.com/office/officeart/2005/8/layout/orgChart1"/>
    <dgm:cxn modelId="{9F5A27F8-731E-4316-A4B8-D0DD51A72886}" type="presParOf" srcId="{94F021F7-710B-43CB-B0CE-9EC1E5C13D16}" destId="{E20B5B4D-EAB2-431A-83EA-1E8424195713}" srcOrd="0" destOrd="0" presId="urn:microsoft.com/office/officeart/2005/8/layout/orgChart1"/>
    <dgm:cxn modelId="{775A8368-0D66-4045-94E8-B0218F2DCC5B}" type="presParOf" srcId="{94F021F7-710B-43CB-B0CE-9EC1E5C13D16}" destId="{16FE623D-8EAD-49F8-A7E6-035947F22CBF}" srcOrd="1" destOrd="0" presId="urn:microsoft.com/office/officeart/2005/8/layout/orgChart1"/>
    <dgm:cxn modelId="{40043269-B2E6-44A8-9DB8-180A79CDD5BE}" type="presParOf" srcId="{E4D7FBC2-9C16-45DA-8A9E-C7DC50E32801}" destId="{EFB0075E-CE06-4BA6-82CE-2D647E8BA879}" srcOrd="1" destOrd="0" presId="urn:microsoft.com/office/officeart/2005/8/layout/orgChart1"/>
    <dgm:cxn modelId="{2248186A-9031-450E-B2E6-44A3A99358B1}" type="presParOf" srcId="{E4D7FBC2-9C16-45DA-8A9E-C7DC50E32801}" destId="{9A217CC3-68E7-4E06-87A0-B6ECC116FD36}" srcOrd="2" destOrd="0" presId="urn:microsoft.com/office/officeart/2005/8/layout/orgChart1"/>
    <dgm:cxn modelId="{2046DA24-683D-4DEC-8870-242758D29AAA}" type="presParOf" srcId="{15191913-CC43-41AC-A6BE-7407ED0AC8D7}" destId="{794996E9-6850-470D-B113-1DAD174BE54B}" srcOrd="4" destOrd="0" presId="urn:microsoft.com/office/officeart/2005/8/layout/orgChart1"/>
    <dgm:cxn modelId="{B4303FA7-4271-4824-9FEA-03AF2EEDEA45}" type="presParOf" srcId="{15191913-CC43-41AC-A6BE-7407ED0AC8D7}" destId="{11B4E240-AA15-458E-BA5E-B1584454DF01}" srcOrd="5" destOrd="0" presId="urn:microsoft.com/office/officeart/2005/8/layout/orgChart1"/>
    <dgm:cxn modelId="{8539BFB9-0BE1-4399-BDA8-577D7505EF6F}" type="presParOf" srcId="{11B4E240-AA15-458E-BA5E-B1584454DF01}" destId="{788CB610-9DE5-4F41-AF5B-0F328AB33229}" srcOrd="0" destOrd="0" presId="urn:microsoft.com/office/officeart/2005/8/layout/orgChart1"/>
    <dgm:cxn modelId="{B4457043-B772-4766-BF41-FB531AF344FB}" type="presParOf" srcId="{788CB610-9DE5-4F41-AF5B-0F328AB33229}" destId="{94626B6F-9D57-466B-A515-677C6C98E96B}" srcOrd="0" destOrd="0" presId="urn:microsoft.com/office/officeart/2005/8/layout/orgChart1"/>
    <dgm:cxn modelId="{A8CE623F-BFC5-45E1-A6D7-36354EC2D956}" type="presParOf" srcId="{788CB610-9DE5-4F41-AF5B-0F328AB33229}" destId="{F37D0D1B-4C0B-4B2C-93A0-6593021E85C2}" srcOrd="1" destOrd="0" presId="urn:microsoft.com/office/officeart/2005/8/layout/orgChart1"/>
    <dgm:cxn modelId="{8CD4A3DE-DD25-4943-B974-BC6684969D62}" type="presParOf" srcId="{11B4E240-AA15-458E-BA5E-B1584454DF01}" destId="{235B03EC-3211-4E68-A4F5-A277ECBBC4BF}" srcOrd="1" destOrd="0" presId="urn:microsoft.com/office/officeart/2005/8/layout/orgChart1"/>
    <dgm:cxn modelId="{42F31E48-7BD7-4AAD-B62D-261F26BE1BF3}" type="presParOf" srcId="{11B4E240-AA15-458E-BA5E-B1584454DF01}" destId="{1CC20063-4D5B-4C9C-9048-411554FBB054}" srcOrd="2" destOrd="0" presId="urn:microsoft.com/office/officeart/2005/8/layout/orgChart1"/>
    <dgm:cxn modelId="{997E3D85-E35E-454B-B4C3-8CAEE3A104FF}" type="presParOf" srcId="{985972DA-3CC5-42E4-8FA7-CDB1D9959912}" destId="{D4D6FD11-DA78-4215-B0AC-435DD74EEE5B}" srcOrd="2" destOrd="0" presId="urn:microsoft.com/office/officeart/2005/8/layout/orgChart1"/>
    <dgm:cxn modelId="{E74488DB-32F6-48DA-BB5F-7892C79F59BE}" type="presParOf" srcId="{20EA8BC0-F2E0-4535-9C60-4FB6002A70AE}" destId="{588A0642-85EB-436B-9DDF-EA16E469A41D}" srcOrd="2" destOrd="0" presId="urn:microsoft.com/office/officeart/2005/8/layout/orgChart1"/>
    <dgm:cxn modelId="{7C5F6831-1EE5-4775-9D9B-8D51420D4292}" type="presParOf" srcId="{761A4DAB-4A4D-441C-A76B-1BBEEC52F9B2}" destId="{C0396298-56D9-4D19-9CAF-1E6ADF1156AA}" srcOrd="2" destOrd="0" presId="urn:microsoft.com/office/officeart/2005/8/layout/orgChart1"/>
    <dgm:cxn modelId="{6EFDFDDF-F68D-42EC-84FE-9AADF2EAEBFC}" type="presParOf" srcId="{761A4DAB-4A4D-441C-A76B-1BBEEC52F9B2}" destId="{E0DAD0D3-2E7A-49FD-9CAA-E31AE0B6B760}" srcOrd="3" destOrd="0" presId="urn:microsoft.com/office/officeart/2005/8/layout/orgChart1"/>
    <dgm:cxn modelId="{9F417B3A-BD56-4066-AB7B-0FF90D8B40B2}" type="presParOf" srcId="{E0DAD0D3-2E7A-49FD-9CAA-E31AE0B6B760}" destId="{C080A2F8-F76D-4CC6-92B6-8662E84C805B}" srcOrd="0" destOrd="0" presId="urn:microsoft.com/office/officeart/2005/8/layout/orgChart1"/>
    <dgm:cxn modelId="{C5524E39-5BF3-432D-95A6-F761E4BF3D34}" type="presParOf" srcId="{C080A2F8-F76D-4CC6-92B6-8662E84C805B}" destId="{2D925927-1A0C-48CB-9DE7-86B4B23A09B3}" srcOrd="0" destOrd="0" presId="urn:microsoft.com/office/officeart/2005/8/layout/orgChart1"/>
    <dgm:cxn modelId="{C8003651-DBE3-4F95-9E4D-F292576F28F9}" type="presParOf" srcId="{C080A2F8-F76D-4CC6-92B6-8662E84C805B}" destId="{B67DE9BC-283A-46E2-BD43-30712A3E9222}" srcOrd="1" destOrd="0" presId="urn:microsoft.com/office/officeart/2005/8/layout/orgChart1"/>
    <dgm:cxn modelId="{E9A52AC3-3844-4078-A1AE-37ED51C621B9}" type="presParOf" srcId="{E0DAD0D3-2E7A-49FD-9CAA-E31AE0B6B760}" destId="{56C1802B-176D-4133-A2E2-FAEF9BB6CC8A}" srcOrd="1" destOrd="0" presId="urn:microsoft.com/office/officeart/2005/8/layout/orgChart1"/>
    <dgm:cxn modelId="{EB64977D-A197-492D-A278-5908F1B7B057}" type="presParOf" srcId="{56C1802B-176D-4133-A2E2-FAEF9BB6CC8A}" destId="{3BC44B7F-7A09-4298-AAF3-D2BAE705D09B}" srcOrd="0" destOrd="0" presId="urn:microsoft.com/office/officeart/2005/8/layout/orgChart1"/>
    <dgm:cxn modelId="{84DD49B9-1A28-4906-8796-326A9989F427}" type="presParOf" srcId="{56C1802B-176D-4133-A2E2-FAEF9BB6CC8A}" destId="{CAA0455F-4A25-4FEF-8374-A0BBB33E37FB}" srcOrd="1" destOrd="0" presId="urn:microsoft.com/office/officeart/2005/8/layout/orgChart1"/>
    <dgm:cxn modelId="{B29F27F4-A234-46E5-9D5B-48A7E0071BE5}" type="presParOf" srcId="{CAA0455F-4A25-4FEF-8374-A0BBB33E37FB}" destId="{2D011FF4-9CCD-429B-A20D-18F21512754B}" srcOrd="0" destOrd="0" presId="urn:microsoft.com/office/officeart/2005/8/layout/orgChart1"/>
    <dgm:cxn modelId="{7CB7E0AC-929D-47E3-8193-3F150DACF8DC}" type="presParOf" srcId="{2D011FF4-9CCD-429B-A20D-18F21512754B}" destId="{3D206E32-5532-4D6E-9629-5D70CBA14C9C}" srcOrd="0" destOrd="0" presId="urn:microsoft.com/office/officeart/2005/8/layout/orgChart1"/>
    <dgm:cxn modelId="{E5EC479B-193F-41E5-B53A-949B3798CE5F}" type="presParOf" srcId="{2D011FF4-9CCD-429B-A20D-18F21512754B}" destId="{934E6B60-A73E-4EE9-B87F-F29FEB3D01D4}" srcOrd="1" destOrd="0" presId="urn:microsoft.com/office/officeart/2005/8/layout/orgChart1"/>
    <dgm:cxn modelId="{1B08F182-856F-403D-8115-AAFF4F8EB7EC}" type="presParOf" srcId="{CAA0455F-4A25-4FEF-8374-A0BBB33E37FB}" destId="{43674ED9-78AB-41E7-B786-DBAAB106CCCB}" srcOrd="1" destOrd="0" presId="urn:microsoft.com/office/officeart/2005/8/layout/orgChart1"/>
    <dgm:cxn modelId="{4955B527-C1CE-4F77-AAB0-99EA28D1DC2C}" type="presParOf" srcId="{CAA0455F-4A25-4FEF-8374-A0BBB33E37FB}" destId="{1ECBC2AA-27D8-43C8-8AF4-18284E32E12D}" srcOrd="2" destOrd="0" presId="urn:microsoft.com/office/officeart/2005/8/layout/orgChart1"/>
    <dgm:cxn modelId="{5E9BC3CC-B29A-4CA8-A185-0F24F552DE29}" type="presParOf" srcId="{56C1802B-176D-4133-A2E2-FAEF9BB6CC8A}" destId="{FDA83210-54EE-44F4-B29F-3D5B6589C86D}" srcOrd="2" destOrd="0" presId="urn:microsoft.com/office/officeart/2005/8/layout/orgChart1"/>
    <dgm:cxn modelId="{4DA314B8-6519-4D95-8E09-C4C8B005ED7A}" type="presParOf" srcId="{56C1802B-176D-4133-A2E2-FAEF9BB6CC8A}" destId="{DE413A6B-8C6E-416A-9397-AA12E7EA1BCF}" srcOrd="3" destOrd="0" presId="urn:microsoft.com/office/officeart/2005/8/layout/orgChart1"/>
    <dgm:cxn modelId="{53CC10F4-99E3-44E7-BF27-97330C010862}" type="presParOf" srcId="{DE413A6B-8C6E-416A-9397-AA12E7EA1BCF}" destId="{4C083D26-1876-4AB0-9910-58EE2917C60F}" srcOrd="0" destOrd="0" presId="urn:microsoft.com/office/officeart/2005/8/layout/orgChart1"/>
    <dgm:cxn modelId="{C35D14B7-66DC-4A0F-81B6-224FD581EBFB}" type="presParOf" srcId="{4C083D26-1876-4AB0-9910-58EE2917C60F}" destId="{79FBCC76-9EAE-44DA-ABF8-EBBEDEB8995A}" srcOrd="0" destOrd="0" presId="urn:microsoft.com/office/officeart/2005/8/layout/orgChart1"/>
    <dgm:cxn modelId="{5E7E2B16-345C-4916-8FF4-D09999947115}" type="presParOf" srcId="{4C083D26-1876-4AB0-9910-58EE2917C60F}" destId="{F9200E9F-5AAE-491E-8867-9576259CA2BC}" srcOrd="1" destOrd="0" presId="urn:microsoft.com/office/officeart/2005/8/layout/orgChart1"/>
    <dgm:cxn modelId="{F6D1C936-CC75-402E-A566-39F3F72E9BCA}" type="presParOf" srcId="{DE413A6B-8C6E-416A-9397-AA12E7EA1BCF}" destId="{75249294-8191-482F-A40A-09C7B0E47302}" srcOrd="1" destOrd="0" presId="urn:microsoft.com/office/officeart/2005/8/layout/orgChart1"/>
    <dgm:cxn modelId="{DF4FC744-151B-4DAD-BF72-710772D078AC}" type="presParOf" srcId="{DE413A6B-8C6E-416A-9397-AA12E7EA1BCF}" destId="{04E87488-4D58-4A7B-ACBF-24E6DA0464D8}" srcOrd="2" destOrd="0" presId="urn:microsoft.com/office/officeart/2005/8/layout/orgChart1"/>
    <dgm:cxn modelId="{E48B3767-5059-4B22-BF15-BB6D737055CE}" type="presParOf" srcId="{56C1802B-176D-4133-A2E2-FAEF9BB6CC8A}" destId="{EC1841A4-DAA4-4B0C-93DB-14A8D3FFEA5A}" srcOrd="4" destOrd="0" presId="urn:microsoft.com/office/officeart/2005/8/layout/orgChart1"/>
    <dgm:cxn modelId="{307A232B-A99F-489C-898C-3230499BF940}" type="presParOf" srcId="{56C1802B-176D-4133-A2E2-FAEF9BB6CC8A}" destId="{30B080A8-DBA6-4D25-963F-5C2CA4415C36}" srcOrd="5" destOrd="0" presId="urn:microsoft.com/office/officeart/2005/8/layout/orgChart1"/>
    <dgm:cxn modelId="{6508615A-9D06-4662-815D-33FB7B205953}" type="presParOf" srcId="{30B080A8-DBA6-4D25-963F-5C2CA4415C36}" destId="{0969CC19-7FA8-43C8-B3D3-ABF7E73B9367}" srcOrd="0" destOrd="0" presId="urn:microsoft.com/office/officeart/2005/8/layout/orgChart1"/>
    <dgm:cxn modelId="{3B166DF9-8E9D-4567-BE5D-6C0955DEF212}" type="presParOf" srcId="{0969CC19-7FA8-43C8-B3D3-ABF7E73B9367}" destId="{333B2AB1-F17B-4788-AEBD-02523C16E6D8}" srcOrd="0" destOrd="0" presId="urn:microsoft.com/office/officeart/2005/8/layout/orgChart1"/>
    <dgm:cxn modelId="{9CA9888A-D609-48F4-97EE-6ED9F09780E7}" type="presParOf" srcId="{0969CC19-7FA8-43C8-B3D3-ABF7E73B9367}" destId="{18E588B3-A7F4-41F2-B9E6-A5326618B25C}" srcOrd="1" destOrd="0" presId="urn:microsoft.com/office/officeart/2005/8/layout/orgChart1"/>
    <dgm:cxn modelId="{10C9CAAD-3DE9-4E44-88DD-961AF9301D01}" type="presParOf" srcId="{30B080A8-DBA6-4D25-963F-5C2CA4415C36}" destId="{05BE4A8B-BEF5-4404-93AB-827A4781C437}" srcOrd="1" destOrd="0" presId="urn:microsoft.com/office/officeart/2005/8/layout/orgChart1"/>
    <dgm:cxn modelId="{BCE942A1-84D2-4D7E-BAEF-BA3143F03C6F}" type="presParOf" srcId="{30B080A8-DBA6-4D25-963F-5C2CA4415C36}" destId="{E87AB624-D00D-44D7-B07A-65B180F0662A}" srcOrd="2" destOrd="0" presId="urn:microsoft.com/office/officeart/2005/8/layout/orgChart1"/>
    <dgm:cxn modelId="{78C1FD80-D47A-4785-A14C-96114AB62E71}" type="presParOf" srcId="{56C1802B-176D-4133-A2E2-FAEF9BB6CC8A}" destId="{519E135C-F183-4336-B9F0-9504752F4BF5}" srcOrd="6" destOrd="0" presId="urn:microsoft.com/office/officeart/2005/8/layout/orgChart1"/>
    <dgm:cxn modelId="{BE76DAD2-321E-4001-A0E7-A613AF91E1D7}" type="presParOf" srcId="{56C1802B-176D-4133-A2E2-FAEF9BB6CC8A}" destId="{679486D2-1349-4738-AA51-9CAAB63C62A9}" srcOrd="7" destOrd="0" presId="urn:microsoft.com/office/officeart/2005/8/layout/orgChart1"/>
    <dgm:cxn modelId="{DF0E7F80-A280-4F14-8838-FF11615421DD}" type="presParOf" srcId="{679486D2-1349-4738-AA51-9CAAB63C62A9}" destId="{2ADE7933-3519-4E30-963D-81BBF9A9563A}" srcOrd="0" destOrd="0" presId="urn:microsoft.com/office/officeart/2005/8/layout/orgChart1"/>
    <dgm:cxn modelId="{3885F4E1-163E-4C2B-ACBA-C682376A5FC6}" type="presParOf" srcId="{2ADE7933-3519-4E30-963D-81BBF9A9563A}" destId="{0A4A6398-8F94-4261-BF99-D78C1ED4FB2B}" srcOrd="0" destOrd="0" presId="urn:microsoft.com/office/officeart/2005/8/layout/orgChart1"/>
    <dgm:cxn modelId="{4B4BBF55-1D60-409C-BFE2-03F80E92832B}" type="presParOf" srcId="{2ADE7933-3519-4E30-963D-81BBF9A9563A}" destId="{CFE12CE8-53D6-441F-BFD5-E9EA5EB2EFCE}" srcOrd="1" destOrd="0" presId="urn:microsoft.com/office/officeart/2005/8/layout/orgChart1"/>
    <dgm:cxn modelId="{993A67F1-69DF-4BE6-A004-3CD724447E15}" type="presParOf" srcId="{679486D2-1349-4738-AA51-9CAAB63C62A9}" destId="{5ACD9FA5-1FFC-410F-A81E-F7A72DE5953B}" srcOrd="1" destOrd="0" presId="urn:microsoft.com/office/officeart/2005/8/layout/orgChart1"/>
    <dgm:cxn modelId="{50F54A05-2BD5-4DF7-84F4-0FB0272C8137}" type="presParOf" srcId="{679486D2-1349-4738-AA51-9CAAB63C62A9}" destId="{83798D49-98F6-4C27-A1A8-AA1F067178DA}" srcOrd="2" destOrd="0" presId="urn:microsoft.com/office/officeart/2005/8/layout/orgChart1"/>
    <dgm:cxn modelId="{C6D5B96A-F94B-40BB-BD09-75379322882B}" type="presParOf" srcId="{56C1802B-176D-4133-A2E2-FAEF9BB6CC8A}" destId="{8A3B0FD6-78DA-4961-92DC-D778B2BCD436}" srcOrd="8" destOrd="0" presId="urn:microsoft.com/office/officeart/2005/8/layout/orgChart1"/>
    <dgm:cxn modelId="{9DEA4BB8-E25C-4B14-B686-899C87563A91}" type="presParOf" srcId="{56C1802B-176D-4133-A2E2-FAEF9BB6CC8A}" destId="{65988913-742A-4B94-8ADB-DE867ACA0DDB}" srcOrd="9" destOrd="0" presId="urn:microsoft.com/office/officeart/2005/8/layout/orgChart1"/>
    <dgm:cxn modelId="{C4CC79D8-5A8C-47C3-82A1-1CE4D3F2485D}" type="presParOf" srcId="{65988913-742A-4B94-8ADB-DE867ACA0DDB}" destId="{81D19129-2E70-462B-B4D2-7C208BD8497D}" srcOrd="0" destOrd="0" presId="urn:microsoft.com/office/officeart/2005/8/layout/orgChart1"/>
    <dgm:cxn modelId="{7D355256-0CBD-4B71-894F-AA84DCE668BE}" type="presParOf" srcId="{81D19129-2E70-462B-B4D2-7C208BD8497D}" destId="{B1B78465-C5D3-40E5-A616-545B46E3997A}" srcOrd="0" destOrd="0" presId="urn:microsoft.com/office/officeart/2005/8/layout/orgChart1"/>
    <dgm:cxn modelId="{1923E33E-2744-4188-A1F3-7EA1B7ED4560}" type="presParOf" srcId="{81D19129-2E70-462B-B4D2-7C208BD8497D}" destId="{AD74BAAD-469C-49E8-8479-E7AC6B67B8A4}" srcOrd="1" destOrd="0" presId="urn:microsoft.com/office/officeart/2005/8/layout/orgChart1"/>
    <dgm:cxn modelId="{9DF7F8B1-5019-473D-9D63-F4DE98FD1DDA}" type="presParOf" srcId="{65988913-742A-4B94-8ADB-DE867ACA0DDB}" destId="{065FD595-D81F-4069-8C97-55C2509EDD63}" srcOrd="1" destOrd="0" presId="urn:microsoft.com/office/officeart/2005/8/layout/orgChart1"/>
    <dgm:cxn modelId="{89150AC2-AB5F-4BF2-819F-CE267E609E6D}" type="presParOf" srcId="{65988913-742A-4B94-8ADB-DE867ACA0DDB}" destId="{8793C35A-9DAB-4DCC-965C-B11CB4262643}" srcOrd="2" destOrd="0" presId="urn:microsoft.com/office/officeart/2005/8/layout/orgChart1"/>
    <dgm:cxn modelId="{9E477A25-AC3A-4BB0-86DD-5D1532662AD6}" type="presParOf" srcId="{E0DAD0D3-2E7A-49FD-9CAA-E31AE0B6B760}" destId="{1E8FAF9C-8639-4EAA-9528-C3B7B5A94EB6}" srcOrd="2" destOrd="0" presId="urn:microsoft.com/office/officeart/2005/8/layout/orgChart1"/>
    <dgm:cxn modelId="{7FCAB063-E6DF-43C7-894E-78E4D7E57093}" type="presParOf" srcId="{773A7ECC-378A-404A-842B-6DFD25B9160B}" destId="{272FD21C-6309-44BE-B0A1-33F28842818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C6675C-9533-4866-96C0-99743626262F}" type="doc">
      <dgm:prSet loTypeId="urn:microsoft.com/office/officeart/2005/8/layout/venn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8583E2B-B943-4C68-B62F-A07674235CF6}">
      <dgm:prSet phldrT="[文本]"/>
      <dgm:spPr/>
      <dgm:t>
        <a:bodyPr/>
        <a:lstStyle/>
        <a:p>
          <a:r>
            <a:rPr lang="en-US" altLang="zh-CN" dirty="0"/>
            <a:t>VAE</a:t>
          </a:r>
          <a:endParaRPr lang="zh-CN" altLang="en-US" dirty="0"/>
        </a:p>
      </dgm:t>
    </dgm:pt>
    <dgm:pt modelId="{B6EB56E5-ABBC-43D7-9972-4E84FD18784E}" type="parTrans" cxnId="{DBEFC1B7-8A56-459F-9875-6D9025EE2394}">
      <dgm:prSet/>
      <dgm:spPr/>
      <dgm:t>
        <a:bodyPr/>
        <a:lstStyle/>
        <a:p>
          <a:endParaRPr lang="zh-CN" altLang="en-US"/>
        </a:p>
      </dgm:t>
    </dgm:pt>
    <dgm:pt modelId="{9987738E-1220-4B87-8EE9-B52F06EBA88C}" type="sibTrans" cxnId="{DBEFC1B7-8A56-459F-9875-6D9025EE2394}">
      <dgm:prSet/>
      <dgm:spPr/>
      <dgm:t>
        <a:bodyPr/>
        <a:lstStyle/>
        <a:p>
          <a:endParaRPr lang="zh-CN" altLang="en-US"/>
        </a:p>
      </dgm:t>
    </dgm:pt>
    <dgm:pt modelId="{BD1D61BC-D681-4F2D-984C-D743105DA3E5}">
      <dgm:prSet phldrT="[文本]"/>
      <dgm:spPr/>
      <dgm:t>
        <a:bodyPr/>
        <a:lstStyle/>
        <a:p>
          <a:r>
            <a:rPr lang="en-US" altLang="zh-CN" dirty="0"/>
            <a:t>Flow</a:t>
          </a:r>
          <a:endParaRPr lang="zh-CN" altLang="en-US" dirty="0"/>
        </a:p>
      </dgm:t>
    </dgm:pt>
    <dgm:pt modelId="{9C87B202-CCCA-44C2-89EB-3BF99B9AF5D8}" type="parTrans" cxnId="{70CB1200-0BEA-4497-A74B-A392E124AF95}">
      <dgm:prSet/>
      <dgm:spPr/>
      <dgm:t>
        <a:bodyPr/>
        <a:lstStyle/>
        <a:p>
          <a:endParaRPr lang="zh-CN" altLang="en-US"/>
        </a:p>
      </dgm:t>
    </dgm:pt>
    <dgm:pt modelId="{E793C77C-495C-4E03-AEBC-91162A3C7E22}" type="sibTrans" cxnId="{70CB1200-0BEA-4497-A74B-A392E124AF95}">
      <dgm:prSet/>
      <dgm:spPr/>
      <dgm:t>
        <a:bodyPr/>
        <a:lstStyle/>
        <a:p>
          <a:endParaRPr lang="zh-CN" altLang="en-US"/>
        </a:p>
      </dgm:t>
    </dgm:pt>
    <dgm:pt modelId="{BA44046C-E9A4-4739-8261-0468199F2E80}">
      <dgm:prSet phldrT="[文本]"/>
      <dgm:spPr/>
      <dgm:t>
        <a:bodyPr/>
        <a:lstStyle/>
        <a:p>
          <a:r>
            <a:rPr lang="en-US" altLang="zh-CN" dirty="0" err="1"/>
            <a:t>PixelCNN</a:t>
          </a:r>
          <a:endParaRPr lang="zh-CN" altLang="en-US" dirty="0"/>
        </a:p>
      </dgm:t>
    </dgm:pt>
    <dgm:pt modelId="{FE2C343E-50BE-40AA-A0A5-9AABC1E2E263}" type="parTrans" cxnId="{96C25DDB-FFA1-4286-B06B-B612DD83BB26}">
      <dgm:prSet/>
      <dgm:spPr/>
      <dgm:t>
        <a:bodyPr/>
        <a:lstStyle/>
        <a:p>
          <a:endParaRPr lang="zh-CN" altLang="en-US"/>
        </a:p>
      </dgm:t>
    </dgm:pt>
    <dgm:pt modelId="{52407F34-1551-46D4-ADBC-5563694DF9AE}" type="sibTrans" cxnId="{96C25DDB-FFA1-4286-B06B-B612DD83BB26}">
      <dgm:prSet/>
      <dgm:spPr/>
      <dgm:t>
        <a:bodyPr/>
        <a:lstStyle/>
        <a:p>
          <a:endParaRPr lang="zh-CN" altLang="en-US"/>
        </a:p>
      </dgm:t>
    </dgm:pt>
    <dgm:pt modelId="{F9356D5D-D45E-4CF8-B816-68959794445B}" type="pres">
      <dgm:prSet presAssocID="{91C6675C-9533-4866-96C0-99743626262F}" presName="Name0" presStyleCnt="0">
        <dgm:presLayoutVars>
          <dgm:chMax val="7"/>
          <dgm:resizeHandles val="exact"/>
        </dgm:presLayoutVars>
      </dgm:prSet>
      <dgm:spPr/>
    </dgm:pt>
    <dgm:pt modelId="{B1AD9073-91E7-4A38-8D5D-ACCFC6BFFEF2}" type="pres">
      <dgm:prSet presAssocID="{91C6675C-9533-4866-96C0-99743626262F}" presName="comp1" presStyleCnt="0"/>
      <dgm:spPr/>
    </dgm:pt>
    <dgm:pt modelId="{01698073-F11F-4BE7-9313-361F51E87EDC}" type="pres">
      <dgm:prSet presAssocID="{91C6675C-9533-4866-96C0-99743626262F}" presName="circle1" presStyleLbl="node1" presStyleIdx="0" presStyleCnt="3"/>
      <dgm:spPr/>
    </dgm:pt>
    <dgm:pt modelId="{77140105-FE39-421D-963E-2B3BD6EB758F}" type="pres">
      <dgm:prSet presAssocID="{91C6675C-9533-4866-96C0-99743626262F}" presName="c1text" presStyleLbl="node1" presStyleIdx="0" presStyleCnt="3">
        <dgm:presLayoutVars>
          <dgm:bulletEnabled val="1"/>
        </dgm:presLayoutVars>
      </dgm:prSet>
      <dgm:spPr/>
    </dgm:pt>
    <dgm:pt modelId="{2E2C5AAA-D72C-4B66-BBD9-E786E23E9257}" type="pres">
      <dgm:prSet presAssocID="{91C6675C-9533-4866-96C0-99743626262F}" presName="comp2" presStyleCnt="0"/>
      <dgm:spPr/>
    </dgm:pt>
    <dgm:pt modelId="{597FB325-FF40-4005-AD4D-88EA40AE4610}" type="pres">
      <dgm:prSet presAssocID="{91C6675C-9533-4866-96C0-99743626262F}" presName="circle2" presStyleLbl="node1" presStyleIdx="1" presStyleCnt="3"/>
      <dgm:spPr/>
    </dgm:pt>
    <dgm:pt modelId="{15FD5AA5-E5ED-44C8-8A20-B768B04710D8}" type="pres">
      <dgm:prSet presAssocID="{91C6675C-9533-4866-96C0-99743626262F}" presName="c2text" presStyleLbl="node1" presStyleIdx="1" presStyleCnt="3">
        <dgm:presLayoutVars>
          <dgm:bulletEnabled val="1"/>
        </dgm:presLayoutVars>
      </dgm:prSet>
      <dgm:spPr/>
    </dgm:pt>
    <dgm:pt modelId="{D4F26FDA-7079-4163-BCFF-13174CAF9BAA}" type="pres">
      <dgm:prSet presAssocID="{91C6675C-9533-4866-96C0-99743626262F}" presName="comp3" presStyleCnt="0"/>
      <dgm:spPr/>
    </dgm:pt>
    <dgm:pt modelId="{ED842C7E-434D-4934-BF06-1CFD483DFC86}" type="pres">
      <dgm:prSet presAssocID="{91C6675C-9533-4866-96C0-99743626262F}" presName="circle3" presStyleLbl="node1" presStyleIdx="2" presStyleCnt="3"/>
      <dgm:spPr/>
    </dgm:pt>
    <dgm:pt modelId="{A14C3646-FAA4-46DF-95B1-CE94E84DDE15}" type="pres">
      <dgm:prSet presAssocID="{91C6675C-9533-4866-96C0-99743626262F}" presName="c3text" presStyleLbl="node1" presStyleIdx="2" presStyleCnt="3">
        <dgm:presLayoutVars>
          <dgm:bulletEnabled val="1"/>
        </dgm:presLayoutVars>
      </dgm:prSet>
      <dgm:spPr/>
    </dgm:pt>
  </dgm:ptLst>
  <dgm:cxnLst>
    <dgm:cxn modelId="{70CB1200-0BEA-4497-A74B-A392E124AF95}" srcId="{91C6675C-9533-4866-96C0-99743626262F}" destId="{BD1D61BC-D681-4F2D-984C-D743105DA3E5}" srcOrd="1" destOrd="0" parTransId="{9C87B202-CCCA-44C2-89EB-3BF99B9AF5D8}" sibTransId="{E793C77C-495C-4E03-AEBC-91162A3C7E22}"/>
    <dgm:cxn modelId="{2E953805-343D-441A-8E11-07E21A28E9A8}" type="presOf" srcId="{BA44046C-E9A4-4739-8261-0468199F2E80}" destId="{ED842C7E-434D-4934-BF06-1CFD483DFC86}" srcOrd="0" destOrd="0" presId="urn:microsoft.com/office/officeart/2005/8/layout/venn2"/>
    <dgm:cxn modelId="{853F9678-E71E-4988-AF6E-465C8C1332A1}" type="presOf" srcId="{BD1D61BC-D681-4F2D-984C-D743105DA3E5}" destId="{597FB325-FF40-4005-AD4D-88EA40AE4610}" srcOrd="0" destOrd="0" presId="urn:microsoft.com/office/officeart/2005/8/layout/venn2"/>
    <dgm:cxn modelId="{DBEFC1B7-8A56-459F-9875-6D9025EE2394}" srcId="{91C6675C-9533-4866-96C0-99743626262F}" destId="{28583E2B-B943-4C68-B62F-A07674235CF6}" srcOrd="0" destOrd="0" parTransId="{B6EB56E5-ABBC-43D7-9972-4E84FD18784E}" sibTransId="{9987738E-1220-4B87-8EE9-B52F06EBA88C}"/>
    <dgm:cxn modelId="{F2C62FBB-ACF3-4163-9196-1E927B18C9FA}" type="presOf" srcId="{BD1D61BC-D681-4F2D-984C-D743105DA3E5}" destId="{15FD5AA5-E5ED-44C8-8A20-B768B04710D8}" srcOrd="1" destOrd="0" presId="urn:microsoft.com/office/officeart/2005/8/layout/venn2"/>
    <dgm:cxn modelId="{08EB14C3-46BF-458A-85D8-2E53458D9504}" type="presOf" srcId="{28583E2B-B943-4C68-B62F-A07674235CF6}" destId="{77140105-FE39-421D-963E-2B3BD6EB758F}" srcOrd="1" destOrd="0" presId="urn:microsoft.com/office/officeart/2005/8/layout/venn2"/>
    <dgm:cxn modelId="{941068D9-7033-44F7-990C-09E688507732}" type="presOf" srcId="{91C6675C-9533-4866-96C0-99743626262F}" destId="{F9356D5D-D45E-4CF8-B816-68959794445B}" srcOrd="0" destOrd="0" presId="urn:microsoft.com/office/officeart/2005/8/layout/venn2"/>
    <dgm:cxn modelId="{96C25DDB-FFA1-4286-B06B-B612DD83BB26}" srcId="{91C6675C-9533-4866-96C0-99743626262F}" destId="{BA44046C-E9A4-4739-8261-0468199F2E80}" srcOrd="2" destOrd="0" parTransId="{FE2C343E-50BE-40AA-A0A5-9AABC1E2E263}" sibTransId="{52407F34-1551-46D4-ADBC-5563694DF9AE}"/>
    <dgm:cxn modelId="{A70277DD-2FD6-4500-B4A5-80DAF6B318D9}" type="presOf" srcId="{BA44046C-E9A4-4739-8261-0468199F2E80}" destId="{A14C3646-FAA4-46DF-95B1-CE94E84DDE15}" srcOrd="1" destOrd="0" presId="urn:microsoft.com/office/officeart/2005/8/layout/venn2"/>
    <dgm:cxn modelId="{FB3A20FF-FE70-43EE-B939-1C36F2506010}" type="presOf" srcId="{28583E2B-B943-4C68-B62F-A07674235CF6}" destId="{01698073-F11F-4BE7-9313-361F51E87EDC}" srcOrd="0" destOrd="0" presId="urn:microsoft.com/office/officeart/2005/8/layout/venn2"/>
    <dgm:cxn modelId="{83B86D87-7239-4D70-9293-120B6C8CE1F2}" type="presParOf" srcId="{F9356D5D-D45E-4CF8-B816-68959794445B}" destId="{B1AD9073-91E7-4A38-8D5D-ACCFC6BFFEF2}" srcOrd="0" destOrd="0" presId="urn:microsoft.com/office/officeart/2005/8/layout/venn2"/>
    <dgm:cxn modelId="{9543F7B1-5121-4452-8C91-D7E2359C8711}" type="presParOf" srcId="{B1AD9073-91E7-4A38-8D5D-ACCFC6BFFEF2}" destId="{01698073-F11F-4BE7-9313-361F51E87EDC}" srcOrd="0" destOrd="0" presId="urn:microsoft.com/office/officeart/2005/8/layout/venn2"/>
    <dgm:cxn modelId="{413960EA-E0EE-48AD-8F1F-31309E5D8B07}" type="presParOf" srcId="{B1AD9073-91E7-4A38-8D5D-ACCFC6BFFEF2}" destId="{77140105-FE39-421D-963E-2B3BD6EB758F}" srcOrd="1" destOrd="0" presId="urn:microsoft.com/office/officeart/2005/8/layout/venn2"/>
    <dgm:cxn modelId="{9455ED3A-84D3-4879-B78B-041094E9C185}" type="presParOf" srcId="{F9356D5D-D45E-4CF8-B816-68959794445B}" destId="{2E2C5AAA-D72C-4B66-BBD9-E786E23E9257}" srcOrd="1" destOrd="0" presId="urn:microsoft.com/office/officeart/2005/8/layout/venn2"/>
    <dgm:cxn modelId="{41CBD6B9-6DDA-42E2-B41D-2BDE2C322E30}" type="presParOf" srcId="{2E2C5AAA-D72C-4B66-BBD9-E786E23E9257}" destId="{597FB325-FF40-4005-AD4D-88EA40AE4610}" srcOrd="0" destOrd="0" presId="urn:microsoft.com/office/officeart/2005/8/layout/venn2"/>
    <dgm:cxn modelId="{F403D8A7-E2D2-4298-A0D0-238C4844F064}" type="presParOf" srcId="{2E2C5AAA-D72C-4B66-BBD9-E786E23E9257}" destId="{15FD5AA5-E5ED-44C8-8A20-B768B04710D8}" srcOrd="1" destOrd="0" presId="urn:microsoft.com/office/officeart/2005/8/layout/venn2"/>
    <dgm:cxn modelId="{33733D7E-AF6D-4DA9-A52F-A732B6C503E9}" type="presParOf" srcId="{F9356D5D-D45E-4CF8-B816-68959794445B}" destId="{D4F26FDA-7079-4163-BCFF-13174CAF9BAA}" srcOrd="2" destOrd="0" presId="urn:microsoft.com/office/officeart/2005/8/layout/venn2"/>
    <dgm:cxn modelId="{53B18D17-F86E-4174-AF90-34DCF496E529}" type="presParOf" srcId="{D4F26FDA-7079-4163-BCFF-13174CAF9BAA}" destId="{ED842C7E-434D-4934-BF06-1CFD483DFC86}" srcOrd="0" destOrd="0" presId="urn:microsoft.com/office/officeart/2005/8/layout/venn2"/>
    <dgm:cxn modelId="{36FD2E83-2EA5-419C-8494-174CFCBA9FED}" type="presParOf" srcId="{D4F26FDA-7079-4163-BCFF-13174CAF9BAA}" destId="{A14C3646-FAA4-46DF-95B1-CE94E84DDE1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B0FD6-78DA-4961-92DC-D778B2BCD436}">
      <dsp:nvSpPr>
        <dsp:cNvPr id="0" name=""/>
        <dsp:cNvSpPr/>
      </dsp:nvSpPr>
      <dsp:spPr>
        <a:xfrm>
          <a:off x="5068706" y="1198358"/>
          <a:ext cx="148294" cy="3262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2478"/>
              </a:lnTo>
              <a:lnTo>
                <a:pt x="148294" y="32624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E135C-F183-4336-B9F0-9504752F4BF5}">
      <dsp:nvSpPr>
        <dsp:cNvPr id="0" name=""/>
        <dsp:cNvSpPr/>
      </dsp:nvSpPr>
      <dsp:spPr>
        <a:xfrm>
          <a:off x="5068706" y="1198358"/>
          <a:ext cx="148294" cy="2560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0550"/>
              </a:lnTo>
              <a:lnTo>
                <a:pt x="148294" y="25605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841A4-DAA4-4B0C-93DB-14A8D3FFEA5A}">
      <dsp:nvSpPr>
        <dsp:cNvPr id="0" name=""/>
        <dsp:cNvSpPr/>
      </dsp:nvSpPr>
      <dsp:spPr>
        <a:xfrm>
          <a:off x="5068706" y="1198358"/>
          <a:ext cx="148294" cy="1858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623"/>
              </a:lnTo>
              <a:lnTo>
                <a:pt x="148294" y="18586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83210-54EE-44F4-B29F-3D5B6589C86D}">
      <dsp:nvSpPr>
        <dsp:cNvPr id="0" name=""/>
        <dsp:cNvSpPr/>
      </dsp:nvSpPr>
      <dsp:spPr>
        <a:xfrm>
          <a:off x="5068706" y="1198358"/>
          <a:ext cx="148294" cy="1156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6696"/>
              </a:lnTo>
              <a:lnTo>
                <a:pt x="148294" y="11566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44B7F-7A09-4298-AAF3-D2BAE705D09B}">
      <dsp:nvSpPr>
        <dsp:cNvPr id="0" name=""/>
        <dsp:cNvSpPr/>
      </dsp:nvSpPr>
      <dsp:spPr>
        <a:xfrm>
          <a:off x="5068706" y="1198358"/>
          <a:ext cx="148294" cy="454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769"/>
              </a:lnTo>
              <a:lnTo>
                <a:pt x="148294" y="4547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96298-56D9-4D19-9CAF-1E6ADF1156AA}">
      <dsp:nvSpPr>
        <dsp:cNvPr id="0" name=""/>
        <dsp:cNvSpPr/>
      </dsp:nvSpPr>
      <dsp:spPr>
        <a:xfrm>
          <a:off x="4267916" y="496431"/>
          <a:ext cx="1196241" cy="207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806"/>
              </a:lnTo>
              <a:lnTo>
                <a:pt x="1196241" y="103806"/>
              </a:lnTo>
              <a:lnTo>
                <a:pt x="1196241" y="2076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996E9-6850-470D-B113-1DAD174BE54B}">
      <dsp:nvSpPr>
        <dsp:cNvPr id="0" name=""/>
        <dsp:cNvSpPr/>
      </dsp:nvSpPr>
      <dsp:spPr>
        <a:xfrm>
          <a:off x="3872464" y="1900285"/>
          <a:ext cx="148294" cy="1858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623"/>
              </a:lnTo>
              <a:lnTo>
                <a:pt x="148294" y="18586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002F1-C7C5-4217-8221-BFB09BBF71FD}">
      <dsp:nvSpPr>
        <dsp:cNvPr id="0" name=""/>
        <dsp:cNvSpPr/>
      </dsp:nvSpPr>
      <dsp:spPr>
        <a:xfrm>
          <a:off x="3872464" y="1900285"/>
          <a:ext cx="148294" cy="1156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6696"/>
              </a:lnTo>
              <a:lnTo>
                <a:pt x="148294" y="11566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A4188-0837-427A-A06D-09DAD1ED8EDE}">
      <dsp:nvSpPr>
        <dsp:cNvPr id="0" name=""/>
        <dsp:cNvSpPr/>
      </dsp:nvSpPr>
      <dsp:spPr>
        <a:xfrm>
          <a:off x="3872464" y="1900285"/>
          <a:ext cx="148294" cy="454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769"/>
              </a:lnTo>
              <a:lnTo>
                <a:pt x="148294" y="4547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626E7-C682-42FC-8536-7F7F9BD8A8DD}">
      <dsp:nvSpPr>
        <dsp:cNvPr id="0" name=""/>
        <dsp:cNvSpPr/>
      </dsp:nvSpPr>
      <dsp:spPr>
        <a:xfrm>
          <a:off x="3071674" y="1198358"/>
          <a:ext cx="1196241" cy="207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806"/>
              </a:lnTo>
              <a:lnTo>
                <a:pt x="1196241" y="103806"/>
              </a:lnTo>
              <a:lnTo>
                <a:pt x="1196241" y="207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E804A-D1F0-4E82-8BEF-C3F682BB212A}">
      <dsp:nvSpPr>
        <dsp:cNvPr id="0" name=""/>
        <dsp:cNvSpPr/>
      </dsp:nvSpPr>
      <dsp:spPr>
        <a:xfrm>
          <a:off x="2676222" y="1900285"/>
          <a:ext cx="148294" cy="1858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623"/>
              </a:lnTo>
              <a:lnTo>
                <a:pt x="148294" y="18586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BAA8B-9198-4515-932C-E3C95E9DB12C}">
      <dsp:nvSpPr>
        <dsp:cNvPr id="0" name=""/>
        <dsp:cNvSpPr/>
      </dsp:nvSpPr>
      <dsp:spPr>
        <a:xfrm>
          <a:off x="2676222" y="1900285"/>
          <a:ext cx="148294" cy="1156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6696"/>
              </a:lnTo>
              <a:lnTo>
                <a:pt x="148294" y="11566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135D4-2E74-435F-9305-17D2DF1D12B0}">
      <dsp:nvSpPr>
        <dsp:cNvPr id="0" name=""/>
        <dsp:cNvSpPr/>
      </dsp:nvSpPr>
      <dsp:spPr>
        <a:xfrm>
          <a:off x="2676222" y="1900285"/>
          <a:ext cx="148294" cy="454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769"/>
              </a:lnTo>
              <a:lnTo>
                <a:pt x="148294" y="4547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2E750-3A9A-490C-A6F8-9E7D9CD4AE5C}">
      <dsp:nvSpPr>
        <dsp:cNvPr id="0" name=""/>
        <dsp:cNvSpPr/>
      </dsp:nvSpPr>
      <dsp:spPr>
        <a:xfrm>
          <a:off x="3025954" y="1198358"/>
          <a:ext cx="91440" cy="2076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7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F6821-A0C6-4FDB-8BF7-AFCE25C5962B}">
      <dsp:nvSpPr>
        <dsp:cNvPr id="0" name=""/>
        <dsp:cNvSpPr/>
      </dsp:nvSpPr>
      <dsp:spPr>
        <a:xfrm>
          <a:off x="1479980" y="1900285"/>
          <a:ext cx="148294" cy="1156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6696"/>
              </a:lnTo>
              <a:lnTo>
                <a:pt x="148294" y="11566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229A5-A3B2-48B2-A4D5-9D03474721BA}">
      <dsp:nvSpPr>
        <dsp:cNvPr id="0" name=""/>
        <dsp:cNvSpPr/>
      </dsp:nvSpPr>
      <dsp:spPr>
        <a:xfrm>
          <a:off x="1479980" y="1900285"/>
          <a:ext cx="148294" cy="454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769"/>
              </a:lnTo>
              <a:lnTo>
                <a:pt x="148294" y="4547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501D1-3219-4FE7-8315-CAA56A7A4698}">
      <dsp:nvSpPr>
        <dsp:cNvPr id="0" name=""/>
        <dsp:cNvSpPr/>
      </dsp:nvSpPr>
      <dsp:spPr>
        <a:xfrm>
          <a:off x="1875432" y="1198358"/>
          <a:ext cx="1196241" cy="207612"/>
        </a:xfrm>
        <a:custGeom>
          <a:avLst/>
          <a:gdLst/>
          <a:ahLst/>
          <a:cxnLst/>
          <a:rect l="0" t="0" r="0" b="0"/>
          <a:pathLst>
            <a:path>
              <a:moveTo>
                <a:pt x="1196241" y="0"/>
              </a:moveTo>
              <a:lnTo>
                <a:pt x="1196241" y="103806"/>
              </a:lnTo>
              <a:lnTo>
                <a:pt x="0" y="103806"/>
              </a:lnTo>
              <a:lnTo>
                <a:pt x="0" y="207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92CFF-9229-46D2-A66D-7CFE04A8FD75}">
      <dsp:nvSpPr>
        <dsp:cNvPr id="0" name=""/>
        <dsp:cNvSpPr/>
      </dsp:nvSpPr>
      <dsp:spPr>
        <a:xfrm>
          <a:off x="3071674" y="496431"/>
          <a:ext cx="1196241" cy="207612"/>
        </a:xfrm>
        <a:custGeom>
          <a:avLst/>
          <a:gdLst/>
          <a:ahLst/>
          <a:cxnLst/>
          <a:rect l="0" t="0" r="0" b="0"/>
          <a:pathLst>
            <a:path>
              <a:moveTo>
                <a:pt x="1196241" y="0"/>
              </a:moveTo>
              <a:lnTo>
                <a:pt x="1196241" y="103806"/>
              </a:lnTo>
              <a:lnTo>
                <a:pt x="0" y="103806"/>
              </a:lnTo>
              <a:lnTo>
                <a:pt x="0" y="2076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04D459-FC4A-42CC-BCF1-F92B67CA5B3A}">
      <dsp:nvSpPr>
        <dsp:cNvPr id="0" name=""/>
        <dsp:cNvSpPr/>
      </dsp:nvSpPr>
      <dsp:spPr>
        <a:xfrm>
          <a:off x="3773601" y="2116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Generative Models</a:t>
          </a:r>
          <a:endParaRPr lang="zh-CN" altLang="en-US" sz="1400" kern="1200" dirty="0"/>
        </a:p>
      </dsp:txBody>
      <dsp:txXfrm>
        <a:off x="3773601" y="2116"/>
        <a:ext cx="988629" cy="494314"/>
      </dsp:txXfrm>
    </dsp:sp>
    <dsp:sp modelId="{8789055F-DA09-4921-AE53-EB93CC4C0C42}">
      <dsp:nvSpPr>
        <dsp:cNvPr id="0" name=""/>
        <dsp:cNvSpPr/>
      </dsp:nvSpPr>
      <dsp:spPr>
        <a:xfrm>
          <a:off x="2577359" y="704043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Tractable Models</a:t>
          </a:r>
          <a:endParaRPr lang="zh-CN" altLang="en-US" sz="1400" kern="1200" dirty="0"/>
        </a:p>
      </dsp:txBody>
      <dsp:txXfrm>
        <a:off x="2577359" y="704043"/>
        <a:ext cx="988629" cy="494314"/>
      </dsp:txXfrm>
    </dsp:sp>
    <dsp:sp modelId="{6F592725-A92C-4B0C-9D08-410A8167668D}">
      <dsp:nvSpPr>
        <dsp:cNvPr id="0" name=""/>
        <dsp:cNvSpPr/>
      </dsp:nvSpPr>
      <dsp:spPr>
        <a:xfrm>
          <a:off x="1381118" y="1405970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/>
            <a:t>PixelCNNs</a:t>
          </a:r>
          <a:endParaRPr lang="zh-CN" altLang="en-US" sz="1400" kern="1200" dirty="0"/>
        </a:p>
      </dsp:txBody>
      <dsp:txXfrm>
        <a:off x="1381118" y="1405970"/>
        <a:ext cx="988629" cy="494314"/>
      </dsp:txXfrm>
    </dsp:sp>
    <dsp:sp modelId="{EBC39844-F51A-4906-A470-CD26CA8F3FEC}">
      <dsp:nvSpPr>
        <dsp:cNvPr id="0" name=""/>
        <dsp:cNvSpPr/>
      </dsp:nvSpPr>
      <dsp:spPr>
        <a:xfrm>
          <a:off x="1628275" y="2107898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/>
            <a:t>PixelCNN</a:t>
          </a:r>
          <a:r>
            <a:rPr lang="en-US" altLang="zh-CN" sz="1400" kern="1200" dirty="0"/>
            <a:t>++</a:t>
          </a:r>
          <a:endParaRPr lang="zh-CN" altLang="en-US" sz="1400" kern="1200" dirty="0"/>
        </a:p>
      </dsp:txBody>
      <dsp:txXfrm>
        <a:off x="1628275" y="2107898"/>
        <a:ext cx="988629" cy="494314"/>
      </dsp:txXfrm>
    </dsp:sp>
    <dsp:sp modelId="{231F223C-B646-4E1A-A4FA-D98A2EEE900D}">
      <dsp:nvSpPr>
        <dsp:cNvPr id="0" name=""/>
        <dsp:cNvSpPr/>
      </dsp:nvSpPr>
      <dsp:spPr>
        <a:xfrm>
          <a:off x="1628275" y="2809825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/>
            <a:t>PixelSnail</a:t>
          </a:r>
          <a:endParaRPr lang="zh-CN" altLang="en-US" sz="1400" kern="1200" dirty="0"/>
        </a:p>
      </dsp:txBody>
      <dsp:txXfrm>
        <a:off x="1628275" y="2809825"/>
        <a:ext cx="988629" cy="494314"/>
      </dsp:txXfrm>
    </dsp:sp>
    <dsp:sp modelId="{C8ED2A88-F172-4275-84AA-42F62E8B10C5}">
      <dsp:nvSpPr>
        <dsp:cNvPr id="0" name=""/>
        <dsp:cNvSpPr/>
      </dsp:nvSpPr>
      <dsp:spPr>
        <a:xfrm>
          <a:off x="2577359" y="1405970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Flows</a:t>
          </a:r>
          <a:endParaRPr lang="zh-CN" altLang="en-US" sz="1400" kern="1200" dirty="0"/>
        </a:p>
      </dsp:txBody>
      <dsp:txXfrm>
        <a:off x="2577359" y="1405970"/>
        <a:ext cx="988629" cy="494314"/>
      </dsp:txXfrm>
    </dsp:sp>
    <dsp:sp modelId="{D9CC8683-D4B2-47CE-BC9F-F9A15836B6AD}">
      <dsp:nvSpPr>
        <dsp:cNvPr id="0" name=""/>
        <dsp:cNvSpPr/>
      </dsp:nvSpPr>
      <dsp:spPr>
        <a:xfrm>
          <a:off x="2824517" y="2107898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/>
            <a:t>RealNVP</a:t>
          </a:r>
          <a:endParaRPr lang="zh-CN" altLang="en-US" sz="1400" kern="1200" dirty="0"/>
        </a:p>
      </dsp:txBody>
      <dsp:txXfrm>
        <a:off x="2824517" y="2107898"/>
        <a:ext cx="988629" cy="494314"/>
      </dsp:txXfrm>
    </dsp:sp>
    <dsp:sp modelId="{B8856AB9-A78F-47C4-A3EF-45929E97AD5F}">
      <dsp:nvSpPr>
        <dsp:cNvPr id="0" name=""/>
        <dsp:cNvSpPr/>
      </dsp:nvSpPr>
      <dsp:spPr>
        <a:xfrm>
          <a:off x="2824517" y="2809825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Glow</a:t>
          </a:r>
          <a:endParaRPr lang="zh-CN" altLang="en-US" sz="1400" kern="1200" dirty="0"/>
        </a:p>
      </dsp:txBody>
      <dsp:txXfrm>
        <a:off x="2824517" y="2809825"/>
        <a:ext cx="988629" cy="494314"/>
      </dsp:txXfrm>
    </dsp:sp>
    <dsp:sp modelId="{201D601F-7C7A-48E0-8EF5-EE426A222ADD}">
      <dsp:nvSpPr>
        <dsp:cNvPr id="0" name=""/>
        <dsp:cNvSpPr/>
      </dsp:nvSpPr>
      <dsp:spPr>
        <a:xfrm>
          <a:off x="2824517" y="3511752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Flow++</a:t>
          </a:r>
          <a:endParaRPr lang="zh-CN" altLang="en-US" sz="1400" kern="1200" dirty="0"/>
        </a:p>
      </dsp:txBody>
      <dsp:txXfrm>
        <a:off x="2824517" y="3511752"/>
        <a:ext cx="988629" cy="494314"/>
      </dsp:txXfrm>
    </dsp:sp>
    <dsp:sp modelId="{EC308EDC-C804-4FB1-98ED-7DC19AA076BB}">
      <dsp:nvSpPr>
        <dsp:cNvPr id="0" name=""/>
        <dsp:cNvSpPr/>
      </dsp:nvSpPr>
      <dsp:spPr>
        <a:xfrm>
          <a:off x="3773601" y="1405970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VAEs</a:t>
          </a:r>
          <a:endParaRPr lang="zh-CN" altLang="en-US" sz="1400" kern="1200" dirty="0"/>
        </a:p>
      </dsp:txBody>
      <dsp:txXfrm>
        <a:off x="3773601" y="1405970"/>
        <a:ext cx="988629" cy="494314"/>
      </dsp:txXfrm>
    </dsp:sp>
    <dsp:sp modelId="{319B107C-5783-4E73-B881-70F1C96A4341}">
      <dsp:nvSpPr>
        <dsp:cNvPr id="0" name=""/>
        <dsp:cNvSpPr/>
      </dsp:nvSpPr>
      <dsp:spPr>
        <a:xfrm>
          <a:off x="4020759" y="2107898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IWAE</a:t>
          </a:r>
          <a:endParaRPr lang="zh-CN" altLang="en-US" sz="1400" kern="1200" dirty="0"/>
        </a:p>
      </dsp:txBody>
      <dsp:txXfrm>
        <a:off x="4020759" y="2107898"/>
        <a:ext cx="988629" cy="494314"/>
      </dsp:txXfrm>
    </dsp:sp>
    <dsp:sp modelId="{E20B5B4D-EAB2-431A-83EA-1E8424195713}">
      <dsp:nvSpPr>
        <dsp:cNvPr id="0" name=""/>
        <dsp:cNvSpPr/>
      </dsp:nvSpPr>
      <dsp:spPr>
        <a:xfrm>
          <a:off x="4020759" y="2809825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VAE-IAF</a:t>
          </a:r>
          <a:endParaRPr lang="zh-CN" altLang="en-US" sz="1400" kern="1200" dirty="0"/>
        </a:p>
      </dsp:txBody>
      <dsp:txXfrm>
        <a:off x="4020759" y="2809825"/>
        <a:ext cx="988629" cy="494314"/>
      </dsp:txXfrm>
    </dsp:sp>
    <dsp:sp modelId="{94626B6F-9D57-466B-A515-677C6C98E96B}">
      <dsp:nvSpPr>
        <dsp:cNvPr id="0" name=""/>
        <dsp:cNvSpPr/>
      </dsp:nvSpPr>
      <dsp:spPr>
        <a:xfrm>
          <a:off x="4020759" y="3511752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VQVAE</a:t>
          </a:r>
          <a:endParaRPr lang="zh-CN" altLang="en-US" sz="1400" kern="1200" dirty="0"/>
        </a:p>
      </dsp:txBody>
      <dsp:txXfrm>
        <a:off x="4020759" y="3511752"/>
        <a:ext cx="988629" cy="494314"/>
      </dsp:txXfrm>
    </dsp:sp>
    <dsp:sp modelId="{2D925927-1A0C-48CB-9DE7-86B4B23A09B3}">
      <dsp:nvSpPr>
        <dsp:cNvPr id="0" name=""/>
        <dsp:cNvSpPr/>
      </dsp:nvSpPr>
      <dsp:spPr>
        <a:xfrm>
          <a:off x="4969843" y="704043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GANs</a:t>
          </a:r>
          <a:endParaRPr lang="zh-CN" altLang="en-US" sz="1400" kern="1200" dirty="0"/>
        </a:p>
      </dsp:txBody>
      <dsp:txXfrm>
        <a:off x="4969843" y="704043"/>
        <a:ext cx="988629" cy="494314"/>
      </dsp:txXfrm>
    </dsp:sp>
    <dsp:sp modelId="{3D206E32-5532-4D6E-9629-5D70CBA14C9C}">
      <dsp:nvSpPr>
        <dsp:cNvPr id="0" name=""/>
        <dsp:cNvSpPr/>
      </dsp:nvSpPr>
      <dsp:spPr>
        <a:xfrm>
          <a:off x="5217001" y="1405970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WGAN</a:t>
          </a:r>
          <a:endParaRPr lang="zh-CN" altLang="en-US" sz="2400" kern="1200" dirty="0"/>
        </a:p>
      </dsp:txBody>
      <dsp:txXfrm>
        <a:off x="5217001" y="1405970"/>
        <a:ext cx="988629" cy="494314"/>
      </dsp:txXfrm>
    </dsp:sp>
    <dsp:sp modelId="{79FBCC76-9EAE-44DA-ABF8-EBBEDEB8995A}">
      <dsp:nvSpPr>
        <dsp:cNvPr id="0" name=""/>
        <dsp:cNvSpPr/>
      </dsp:nvSpPr>
      <dsp:spPr>
        <a:xfrm>
          <a:off x="5217001" y="2107898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LSGAN</a:t>
          </a:r>
          <a:endParaRPr lang="zh-CN" altLang="en-US" sz="2400" kern="1200" dirty="0"/>
        </a:p>
      </dsp:txBody>
      <dsp:txXfrm>
        <a:off x="5217001" y="2107898"/>
        <a:ext cx="988629" cy="494314"/>
      </dsp:txXfrm>
    </dsp:sp>
    <dsp:sp modelId="{333B2AB1-F17B-4788-AEBD-02523C16E6D8}">
      <dsp:nvSpPr>
        <dsp:cNvPr id="0" name=""/>
        <dsp:cNvSpPr/>
      </dsp:nvSpPr>
      <dsp:spPr>
        <a:xfrm>
          <a:off x="5217001" y="2809825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SNGAN</a:t>
          </a:r>
          <a:endParaRPr lang="zh-CN" altLang="en-US" sz="2400" kern="1200" dirty="0"/>
        </a:p>
      </dsp:txBody>
      <dsp:txXfrm>
        <a:off x="5217001" y="2809825"/>
        <a:ext cx="988629" cy="494314"/>
      </dsp:txXfrm>
    </dsp:sp>
    <dsp:sp modelId="{0A4A6398-8F94-4261-BF99-D78C1ED4FB2B}">
      <dsp:nvSpPr>
        <dsp:cNvPr id="0" name=""/>
        <dsp:cNvSpPr/>
      </dsp:nvSpPr>
      <dsp:spPr>
        <a:xfrm>
          <a:off x="5217001" y="3511752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SAGAN</a:t>
          </a:r>
          <a:endParaRPr lang="zh-CN" altLang="en-US" sz="2400" kern="1200" dirty="0"/>
        </a:p>
      </dsp:txBody>
      <dsp:txXfrm>
        <a:off x="5217001" y="3511752"/>
        <a:ext cx="988629" cy="494314"/>
      </dsp:txXfrm>
    </dsp:sp>
    <dsp:sp modelId="{B1B78465-C5D3-40E5-A616-545B46E3997A}">
      <dsp:nvSpPr>
        <dsp:cNvPr id="0" name=""/>
        <dsp:cNvSpPr/>
      </dsp:nvSpPr>
      <dsp:spPr>
        <a:xfrm>
          <a:off x="5217001" y="4213679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/>
            <a:t>BigGAN</a:t>
          </a:r>
          <a:endParaRPr lang="zh-CN" altLang="en-US" sz="2400" kern="1200" dirty="0"/>
        </a:p>
      </dsp:txBody>
      <dsp:txXfrm>
        <a:off x="5217001" y="4213679"/>
        <a:ext cx="988629" cy="494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98073-F11F-4BE7-9313-361F51E87EDC}">
      <dsp:nvSpPr>
        <dsp:cNvPr id="0" name=""/>
        <dsp:cNvSpPr/>
      </dsp:nvSpPr>
      <dsp:spPr>
        <a:xfrm>
          <a:off x="1016000" y="0"/>
          <a:ext cx="4064000" cy="4064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VAE</a:t>
          </a:r>
          <a:endParaRPr lang="zh-CN" altLang="en-US" sz="2000" kern="1200" dirty="0"/>
        </a:p>
      </dsp:txBody>
      <dsp:txXfrm>
        <a:off x="2337816" y="203199"/>
        <a:ext cx="1420368" cy="609600"/>
      </dsp:txXfrm>
    </dsp:sp>
    <dsp:sp modelId="{597FB325-FF40-4005-AD4D-88EA40AE4610}">
      <dsp:nvSpPr>
        <dsp:cNvPr id="0" name=""/>
        <dsp:cNvSpPr/>
      </dsp:nvSpPr>
      <dsp:spPr>
        <a:xfrm>
          <a:off x="1524000" y="1015999"/>
          <a:ext cx="3048000" cy="3048000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Flow</a:t>
          </a:r>
          <a:endParaRPr lang="zh-CN" altLang="en-US" sz="2000" kern="1200" dirty="0"/>
        </a:p>
      </dsp:txBody>
      <dsp:txXfrm>
        <a:off x="2337816" y="1206499"/>
        <a:ext cx="1420368" cy="571500"/>
      </dsp:txXfrm>
    </dsp:sp>
    <dsp:sp modelId="{ED842C7E-434D-4934-BF06-1CFD483DFC86}">
      <dsp:nvSpPr>
        <dsp:cNvPr id="0" name=""/>
        <dsp:cNvSpPr/>
      </dsp:nvSpPr>
      <dsp:spPr>
        <a:xfrm>
          <a:off x="2032000" y="2032000"/>
          <a:ext cx="2032000" cy="2032000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/>
            <a:t>PixelCNN</a:t>
          </a:r>
          <a:endParaRPr lang="zh-CN" altLang="en-US" sz="2000" kern="1200" dirty="0"/>
        </a:p>
      </dsp:txBody>
      <dsp:txXfrm>
        <a:off x="2329579" y="2540000"/>
        <a:ext cx="1436840" cy="1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605E-5818-41D7-A155-73958198CCCA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DA3-7501-474E-9051-10592031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3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605E-5818-41D7-A155-73958198CCCA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DA3-7501-474E-9051-10592031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0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605E-5818-41D7-A155-73958198CCCA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DA3-7501-474E-9051-10592031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59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605E-5818-41D7-A155-73958198CCCA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DA3-7501-474E-9051-10592031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34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605E-5818-41D7-A155-73958198CCCA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DA3-7501-474E-9051-10592031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13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605E-5818-41D7-A155-73958198CCCA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DA3-7501-474E-9051-10592031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61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605E-5818-41D7-A155-73958198CCCA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DA3-7501-474E-9051-10592031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47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605E-5818-41D7-A155-73958198CCCA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DA3-7501-474E-9051-10592031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86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605E-5818-41D7-A155-73958198CCCA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DA3-7501-474E-9051-10592031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43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605E-5818-41D7-A155-73958198CCCA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DA3-7501-474E-9051-10592031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0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605E-5818-41D7-A155-73958198CCCA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DA3-7501-474E-9051-10592031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30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F605E-5818-41D7-A155-73958198CCCA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9CDA3-7501-474E-9051-10592031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79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Deep Generative Models</a:t>
            </a:r>
            <a:br>
              <a:rPr lang="en-US" altLang="zh-CN" dirty="0"/>
            </a:br>
            <a:r>
              <a:rPr lang="en-US" altLang="zh-CN" sz="4000" dirty="0"/>
              <a:t>A Survey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025987"/>
            <a:ext cx="6858000" cy="1655762"/>
          </a:xfrm>
        </p:spPr>
        <p:txBody>
          <a:bodyPr/>
          <a:lstStyle/>
          <a:p>
            <a:r>
              <a:rPr lang="en-US" altLang="zh-CN" dirty="0" err="1"/>
              <a:t>Jianfei</a:t>
            </a:r>
            <a:r>
              <a:rPr lang="en-US" altLang="zh-CN" dirty="0"/>
              <a:t> Chen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35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55C46-9D9D-45B4-BCDF-9B55B123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7CCB6-B048-4E8B-A6BC-13F4A67E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Change-of-variables formula</a:t>
            </a:r>
          </a:p>
          <a:p>
            <a:r>
              <a:rPr lang="en-US" altLang="zh-CN" dirty="0"/>
              <a:t>p(x)dx = p(u)du   </a:t>
            </a:r>
            <a:r>
              <a:rPr lang="en-US" altLang="zh-CN" dirty="0">
                <a:sym typeface="Wingdings" panose="05000000000000000000" pitchFamily="2" charset="2"/>
              </a:rPr>
              <a:t>   p(x)=p(u) |du/dx|</a:t>
            </a:r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/>
              <a:t>Four key ingredients</a:t>
            </a:r>
          </a:p>
          <a:p>
            <a:pPr lvl="1"/>
            <a:r>
              <a:rPr lang="en-US" altLang="zh-CN" dirty="0"/>
              <a:t>p(u)   </a:t>
            </a:r>
            <a:r>
              <a:rPr lang="zh-CN" altLang="en-US" dirty="0"/>
              <a:t>（</a:t>
            </a:r>
            <a:r>
              <a:rPr lang="en-US" altLang="zh-CN" dirty="0"/>
              <a:t>normal distribution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u=u(x)</a:t>
            </a:r>
          </a:p>
          <a:p>
            <a:pPr lvl="1"/>
            <a:r>
              <a:rPr lang="en-US" altLang="zh-CN" dirty="0"/>
              <a:t>x=x(u)</a:t>
            </a:r>
          </a:p>
          <a:p>
            <a:pPr lvl="1"/>
            <a:r>
              <a:rPr lang="en-US" altLang="zh-CN" dirty="0"/>
              <a:t>|du/dx|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5D233B1-49C0-44BC-9F85-32C1BEC87873}"/>
              </a:ext>
            </a:extLst>
          </p:cNvPr>
          <p:cNvSpPr/>
          <p:nvPr/>
        </p:nvSpPr>
        <p:spPr>
          <a:xfrm>
            <a:off x="7286100" y="5705847"/>
            <a:ext cx="671120" cy="691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EC9EAAE-7A4B-4272-B164-D20D4013FBD4}"/>
              </a:ext>
            </a:extLst>
          </p:cNvPr>
          <p:cNvSpPr/>
          <p:nvPr/>
        </p:nvSpPr>
        <p:spPr>
          <a:xfrm>
            <a:off x="7286100" y="3429000"/>
            <a:ext cx="671120" cy="691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49FD7D-7598-44DD-A570-849FEC8AE91B}"/>
              </a:ext>
            </a:extLst>
          </p:cNvPr>
          <p:cNvSpPr/>
          <p:nvPr/>
        </p:nvSpPr>
        <p:spPr>
          <a:xfrm>
            <a:off x="7147682" y="4542548"/>
            <a:ext cx="947956" cy="73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NN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073F9BD-28E6-4A42-8900-12CEE7CCFB79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621660" y="4120275"/>
            <a:ext cx="0" cy="42227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ABB7A41-2BEF-42F9-97A2-86715EF6758D}"/>
              </a:ext>
            </a:extLst>
          </p:cNvPr>
          <p:cNvCxnSpPr/>
          <p:nvPr/>
        </p:nvCxnSpPr>
        <p:spPr>
          <a:xfrm flipV="1">
            <a:off x="7610737" y="5283574"/>
            <a:ext cx="0" cy="42227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71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55C46-9D9D-45B4-BCDF-9B55B123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7CCB6-B048-4E8B-A6BC-13F4A67E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p(x)dx = p(u)du   </a:t>
            </a:r>
            <a:r>
              <a:rPr lang="en-US" altLang="zh-CN" dirty="0">
                <a:sym typeface="Wingdings" panose="05000000000000000000" pitchFamily="2" charset="2"/>
              </a:rPr>
              <a:t>   p(x)=p(u) |du/dx|</a:t>
            </a:r>
          </a:p>
          <a:p>
            <a:r>
              <a:rPr lang="en-US" altLang="zh-CN" dirty="0"/>
              <a:t>Four key ingredients</a:t>
            </a:r>
          </a:p>
          <a:p>
            <a:pPr lvl="1"/>
            <a:r>
              <a:rPr lang="en-US" altLang="zh-CN" dirty="0"/>
              <a:t>p(u)   </a:t>
            </a:r>
            <a:r>
              <a:rPr lang="zh-CN" altLang="en-US" dirty="0"/>
              <a:t>（</a:t>
            </a:r>
            <a:r>
              <a:rPr lang="en-US" altLang="zh-CN" dirty="0"/>
              <a:t>normal distribution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u=u(x)</a:t>
            </a:r>
          </a:p>
          <a:p>
            <a:pPr lvl="1"/>
            <a:r>
              <a:rPr lang="en-US" altLang="zh-CN" dirty="0"/>
              <a:t>x=x(u)</a:t>
            </a:r>
          </a:p>
          <a:p>
            <a:pPr lvl="1"/>
            <a:r>
              <a:rPr lang="en-US" altLang="zh-CN" dirty="0"/>
              <a:t>|du/dx|</a:t>
            </a:r>
          </a:p>
          <a:p>
            <a:r>
              <a:rPr lang="en-US" altLang="zh-CN" dirty="0"/>
              <a:t>Compute p(x)</a:t>
            </a:r>
          </a:p>
          <a:p>
            <a:pPr lvl="1"/>
            <a:r>
              <a:rPr lang="en-US" altLang="zh-CN" dirty="0"/>
              <a:t>Compute u = u(x), and |du/dx|</a:t>
            </a:r>
          </a:p>
          <a:p>
            <a:pPr lvl="1"/>
            <a:r>
              <a:rPr lang="en-US" altLang="zh-CN" dirty="0"/>
              <a:t>Compute p(u)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p(x)=p(u) |du/dx|</a:t>
            </a:r>
          </a:p>
          <a:p>
            <a:r>
              <a:rPr lang="en-US" altLang="zh-CN" dirty="0"/>
              <a:t>Sampling</a:t>
            </a:r>
          </a:p>
          <a:p>
            <a:pPr lvl="1"/>
            <a:r>
              <a:rPr lang="en-US" altLang="zh-CN" dirty="0"/>
              <a:t>Draw </a:t>
            </a:r>
            <a:r>
              <a:rPr lang="en-US" altLang="zh-CN" dirty="0" err="1"/>
              <a:t>u~p</a:t>
            </a:r>
            <a:r>
              <a:rPr lang="en-US" altLang="zh-CN" dirty="0"/>
              <a:t>(u)</a:t>
            </a:r>
          </a:p>
          <a:p>
            <a:pPr lvl="1"/>
            <a:r>
              <a:rPr lang="en-US" altLang="zh-CN" dirty="0"/>
              <a:t>Compute x = x(u)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2AEFB42-818F-4C5E-BA6D-48F43F9CEF4B}"/>
              </a:ext>
            </a:extLst>
          </p:cNvPr>
          <p:cNvCxnSpPr/>
          <p:nvPr/>
        </p:nvCxnSpPr>
        <p:spPr>
          <a:xfrm flipH="1">
            <a:off x="2122415" y="3313651"/>
            <a:ext cx="562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DE9C300-46BC-4CD8-8742-C875B7A565DF}"/>
              </a:ext>
            </a:extLst>
          </p:cNvPr>
          <p:cNvSpPr txBox="1"/>
          <p:nvPr/>
        </p:nvSpPr>
        <p:spPr>
          <a:xfrm>
            <a:off x="2684477" y="3128985"/>
            <a:ext cx="82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testing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7DFB6E8-3E90-4B46-8D99-967F476F0AD4}"/>
              </a:ext>
            </a:extLst>
          </p:cNvPr>
          <p:cNvCxnSpPr/>
          <p:nvPr/>
        </p:nvCxnSpPr>
        <p:spPr>
          <a:xfrm flipH="1">
            <a:off x="2211898" y="2996268"/>
            <a:ext cx="562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18BFD9C-F41E-428F-B1DB-6D067CDE9A56}"/>
              </a:ext>
            </a:extLst>
          </p:cNvPr>
          <p:cNvSpPr txBox="1"/>
          <p:nvPr/>
        </p:nvSpPr>
        <p:spPr>
          <a:xfrm>
            <a:off x="2799411" y="2809987"/>
            <a:ext cx="90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training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0E17C94-6B35-4332-82CD-853DEC783EE6}"/>
              </a:ext>
            </a:extLst>
          </p:cNvPr>
          <p:cNvCxnSpPr/>
          <p:nvPr/>
        </p:nvCxnSpPr>
        <p:spPr>
          <a:xfrm flipH="1">
            <a:off x="2397854" y="3613665"/>
            <a:ext cx="562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A78EC82-AB7E-416A-810F-1A1B11689C6F}"/>
              </a:ext>
            </a:extLst>
          </p:cNvPr>
          <p:cNvSpPr txBox="1"/>
          <p:nvPr/>
        </p:nvSpPr>
        <p:spPr>
          <a:xfrm>
            <a:off x="2985367" y="3427384"/>
            <a:ext cx="90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11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55C46-9D9D-45B4-BCDF-9B55B123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Affine coupling layer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7CCB6-B048-4E8B-A6BC-13F4A67E4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5239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x = </a:t>
            </a:r>
            <a:r>
              <a:rPr lang="en-US" altLang="zh-CN" dirty="0" err="1"/>
              <a:t>affinecoupling</a:t>
            </a:r>
            <a:r>
              <a:rPr lang="en-US" altLang="zh-CN" dirty="0"/>
              <a:t>(u)</a:t>
            </a:r>
          </a:p>
          <a:p>
            <a:endParaRPr lang="en-US" altLang="zh-CN" dirty="0"/>
          </a:p>
          <a:p>
            <a:r>
              <a:rPr lang="en-US" altLang="zh-CN" dirty="0"/>
              <a:t>u1, u2 = split(u)</a:t>
            </a:r>
          </a:p>
          <a:p>
            <a:r>
              <a:rPr lang="en-US" altLang="zh-CN" dirty="0"/>
              <a:t>s, t = </a:t>
            </a:r>
            <a:r>
              <a:rPr lang="en-US" altLang="zh-CN" dirty="0" err="1"/>
              <a:t>nn</a:t>
            </a:r>
            <a:r>
              <a:rPr lang="en-US" altLang="zh-CN" dirty="0"/>
              <a:t>(u2)</a:t>
            </a:r>
          </a:p>
          <a:p>
            <a:r>
              <a:rPr lang="en-US" altLang="zh-CN" dirty="0"/>
              <a:t>x1 = u1</a:t>
            </a:r>
          </a:p>
          <a:p>
            <a:r>
              <a:rPr lang="en-US" altLang="zh-CN" dirty="0"/>
              <a:t>x2 = u2 * exp(s) + t</a:t>
            </a:r>
          </a:p>
          <a:p>
            <a:r>
              <a:rPr lang="en-US" altLang="zh-CN" dirty="0"/>
              <a:t>x = </a:t>
            </a:r>
            <a:r>
              <a:rPr lang="en-US" altLang="zh-CN" dirty="0" err="1"/>
              <a:t>concat</a:t>
            </a:r>
            <a:r>
              <a:rPr lang="en-US" altLang="zh-CN" dirty="0"/>
              <a:t>(x1, x2)</a:t>
            </a:r>
          </a:p>
          <a:p>
            <a:endParaRPr lang="en-US" altLang="zh-CN" dirty="0"/>
          </a:p>
          <a:p>
            <a:r>
              <a:rPr lang="en-US" altLang="zh-CN" dirty="0" err="1"/>
              <a:t>log|du</a:t>
            </a:r>
            <a:r>
              <a:rPr lang="en-US" altLang="zh-CN" dirty="0"/>
              <a:t>/dx| = -sum(s)</a:t>
            </a:r>
          </a:p>
          <a:p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A9A1496-B6B1-45A4-BE76-504B93F48CB2}"/>
              </a:ext>
            </a:extLst>
          </p:cNvPr>
          <p:cNvSpPr txBox="1">
            <a:spLocks/>
          </p:cNvSpPr>
          <p:nvPr/>
        </p:nvSpPr>
        <p:spPr>
          <a:xfrm>
            <a:off x="4573398" y="1825625"/>
            <a:ext cx="3523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 = affinecoupling</a:t>
            </a:r>
            <a:r>
              <a:rPr lang="en-US" altLang="zh-CN" baseline="30000" dirty="0"/>
              <a:t>-1</a:t>
            </a:r>
            <a:r>
              <a:rPr lang="en-US" altLang="zh-CN" dirty="0"/>
              <a:t>(x)</a:t>
            </a:r>
          </a:p>
          <a:p>
            <a:endParaRPr lang="en-US" altLang="zh-CN" dirty="0"/>
          </a:p>
          <a:p>
            <a:r>
              <a:rPr lang="en-US" altLang="zh-CN" dirty="0"/>
              <a:t>x1, x2 = split(x)</a:t>
            </a:r>
          </a:p>
          <a:p>
            <a:r>
              <a:rPr lang="en-US" altLang="zh-CN" dirty="0"/>
              <a:t>s, t = </a:t>
            </a:r>
            <a:r>
              <a:rPr lang="en-US" altLang="zh-CN" dirty="0" err="1"/>
              <a:t>nn</a:t>
            </a:r>
            <a:r>
              <a:rPr lang="en-US" altLang="zh-CN" dirty="0"/>
              <a:t>(x2)</a:t>
            </a:r>
          </a:p>
          <a:p>
            <a:r>
              <a:rPr lang="en-US" altLang="zh-CN" dirty="0"/>
              <a:t>u1 = x1</a:t>
            </a:r>
          </a:p>
          <a:p>
            <a:r>
              <a:rPr lang="en-US" altLang="zh-CN" dirty="0"/>
              <a:t>u2 = (x2 – t) / exp(s)</a:t>
            </a:r>
          </a:p>
          <a:p>
            <a:r>
              <a:rPr lang="en-US" altLang="zh-CN" dirty="0"/>
              <a:t>u = </a:t>
            </a:r>
            <a:r>
              <a:rPr lang="en-US" altLang="zh-CN" dirty="0" err="1"/>
              <a:t>concat</a:t>
            </a:r>
            <a:r>
              <a:rPr lang="en-US" altLang="zh-CN" dirty="0"/>
              <a:t>(u1, u2)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72DCEAA-8308-4970-A741-C5D1F2D1B23A}"/>
              </a:ext>
            </a:extLst>
          </p:cNvPr>
          <p:cNvCxnSpPr/>
          <p:nvPr/>
        </p:nvCxnSpPr>
        <p:spPr>
          <a:xfrm flipH="1" flipV="1">
            <a:off x="3716323" y="4521666"/>
            <a:ext cx="1031846" cy="154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B939C73-633F-4848-B7DD-882512B20B85}"/>
              </a:ext>
            </a:extLst>
          </p:cNvPr>
          <p:cNvSpPr txBox="1"/>
          <p:nvPr/>
        </p:nvSpPr>
        <p:spPr>
          <a:xfrm>
            <a:off x="4647504" y="6048159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Residual structure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155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B2665-383E-4257-88F7-E800C323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Invertible 1*1 conv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A2336-F50A-4AB4-8284-47117D732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136297" cy="4351338"/>
          </a:xfrm>
        </p:spPr>
        <p:txBody>
          <a:bodyPr/>
          <a:lstStyle/>
          <a:p>
            <a:r>
              <a:rPr lang="en-US" altLang="zh-CN" dirty="0"/>
              <a:t>x = invertible1x1conv(u)</a:t>
            </a:r>
          </a:p>
          <a:p>
            <a:endParaRPr lang="en-US" altLang="zh-CN" dirty="0"/>
          </a:p>
          <a:p>
            <a:r>
              <a:rPr lang="en-US" altLang="zh-CN" dirty="0"/>
              <a:t>For each r, c</a:t>
            </a:r>
          </a:p>
          <a:p>
            <a:r>
              <a:rPr lang="en-US" altLang="zh-CN" dirty="0"/>
              <a:t>     x(r, c) = Wu(r, c)</a:t>
            </a:r>
          </a:p>
          <a:p>
            <a:endParaRPr lang="en-US" altLang="zh-CN" dirty="0"/>
          </a:p>
          <a:p>
            <a:r>
              <a:rPr lang="en-US" altLang="zh-CN" dirty="0"/>
              <a:t>log |du/dx| = -log |W|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52DC74-D3F6-4208-964F-67ED99F8D0CC}"/>
              </a:ext>
            </a:extLst>
          </p:cNvPr>
          <p:cNvSpPr txBox="1">
            <a:spLocks/>
          </p:cNvSpPr>
          <p:nvPr/>
        </p:nvSpPr>
        <p:spPr>
          <a:xfrm>
            <a:off x="4572000" y="1807070"/>
            <a:ext cx="41362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 = invertible1x1conv</a:t>
            </a:r>
            <a:r>
              <a:rPr lang="en-US" altLang="zh-CN" baseline="30000" dirty="0"/>
              <a:t>-1</a:t>
            </a:r>
            <a:r>
              <a:rPr lang="en-US" altLang="zh-CN" dirty="0"/>
              <a:t>(x)</a:t>
            </a:r>
          </a:p>
          <a:p>
            <a:endParaRPr lang="en-US" altLang="zh-CN" dirty="0"/>
          </a:p>
          <a:p>
            <a:r>
              <a:rPr lang="en-US" altLang="zh-CN" dirty="0"/>
              <a:t>For each r, c</a:t>
            </a:r>
          </a:p>
          <a:p>
            <a:r>
              <a:rPr lang="en-US" altLang="zh-CN" dirty="0"/>
              <a:t>     u(r, c) = W</a:t>
            </a:r>
            <a:r>
              <a:rPr lang="en-US" altLang="zh-CN" baseline="30000" dirty="0"/>
              <a:t>-1</a:t>
            </a:r>
            <a:r>
              <a:rPr lang="en-US" altLang="zh-CN" dirty="0"/>
              <a:t>x(r, 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867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B2665-383E-4257-88F7-E800C323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Generative flows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3A46F17-EE9C-4991-835B-A74B6A2C75A7}"/>
              </a:ext>
            </a:extLst>
          </p:cNvPr>
          <p:cNvCxnSpPr>
            <a:cxnSpLocks/>
          </p:cNvCxnSpPr>
          <p:nvPr/>
        </p:nvCxnSpPr>
        <p:spPr>
          <a:xfrm>
            <a:off x="1484851" y="1690689"/>
            <a:ext cx="0" cy="28072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8239CC3-4BFE-4D36-A2A2-883CCB7338B3}"/>
              </a:ext>
            </a:extLst>
          </p:cNvPr>
          <p:cNvSpPr txBox="1"/>
          <p:nvPr/>
        </p:nvSpPr>
        <p:spPr>
          <a:xfrm>
            <a:off x="1331604" y="13213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FF095A-A978-497D-AB2E-E54C496C1462}"/>
              </a:ext>
            </a:extLst>
          </p:cNvPr>
          <p:cNvSpPr/>
          <p:nvPr/>
        </p:nvSpPr>
        <p:spPr>
          <a:xfrm>
            <a:off x="473980" y="2060021"/>
            <a:ext cx="2021741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AffineCoupling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25DB36D-535A-4732-A4F2-BD969B69976D}"/>
              </a:ext>
            </a:extLst>
          </p:cNvPr>
          <p:cNvCxnSpPr>
            <a:cxnSpLocks/>
          </p:cNvCxnSpPr>
          <p:nvPr/>
        </p:nvCxnSpPr>
        <p:spPr>
          <a:xfrm>
            <a:off x="1484851" y="2606663"/>
            <a:ext cx="0" cy="28072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4B57FF3-BA6D-42E8-BB92-6A3F5D6F0A8B}"/>
              </a:ext>
            </a:extLst>
          </p:cNvPr>
          <p:cNvSpPr/>
          <p:nvPr/>
        </p:nvSpPr>
        <p:spPr>
          <a:xfrm>
            <a:off x="473980" y="2975995"/>
            <a:ext cx="2021741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Invertible1x1conv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E599D4B-1DF4-4A76-A6AC-1151C2F06320}"/>
              </a:ext>
            </a:extLst>
          </p:cNvPr>
          <p:cNvCxnSpPr>
            <a:cxnSpLocks/>
          </p:cNvCxnSpPr>
          <p:nvPr/>
        </p:nvCxnSpPr>
        <p:spPr>
          <a:xfrm>
            <a:off x="1484851" y="3522638"/>
            <a:ext cx="0" cy="28072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EBA2143-5E58-4062-AC0E-DE722A21E6FD}"/>
              </a:ext>
            </a:extLst>
          </p:cNvPr>
          <p:cNvSpPr/>
          <p:nvPr/>
        </p:nvSpPr>
        <p:spPr>
          <a:xfrm>
            <a:off x="473980" y="3891970"/>
            <a:ext cx="2021741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AffineCoupling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001A2BD-90FE-4FE4-93FD-064ECB025E17}"/>
              </a:ext>
            </a:extLst>
          </p:cNvPr>
          <p:cNvCxnSpPr>
            <a:cxnSpLocks/>
          </p:cNvCxnSpPr>
          <p:nvPr/>
        </p:nvCxnSpPr>
        <p:spPr>
          <a:xfrm>
            <a:off x="1484851" y="4438612"/>
            <a:ext cx="0" cy="28072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BA0102A9-D891-4A9B-A341-784A33F5A730}"/>
              </a:ext>
            </a:extLst>
          </p:cNvPr>
          <p:cNvSpPr/>
          <p:nvPr/>
        </p:nvSpPr>
        <p:spPr>
          <a:xfrm>
            <a:off x="473980" y="4807944"/>
            <a:ext cx="2021741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Invertible1x1conv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FE8569E-99CB-450F-99F5-DE31000244F0}"/>
              </a:ext>
            </a:extLst>
          </p:cNvPr>
          <p:cNvCxnSpPr>
            <a:cxnSpLocks/>
          </p:cNvCxnSpPr>
          <p:nvPr/>
        </p:nvCxnSpPr>
        <p:spPr>
          <a:xfrm>
            <a:off x="1484851" y="5349557"/>
            <a:ext cx="0" cy="28072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DD63016-7481-4D51-8127-AC56B34FFC44}"/>
              </a:ext>
            </a:extLst>
          </p:cNvPr>
          <p:cNvSpPr txBox="1"/>
          <p:nvPr/>
        </p:nvSpPr>
        <p:spPr>
          <a:xfrm>
            <a:off x="1342824" y="563028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3A118A3-29A7-406F-99E4-7688A094365D}"/>
              </a:ext>
            </a:extLst>
          </p:cNvPr>
          <p:cNvSpPr/>
          <p:nvPr/>
        </p:nvSpPr>
        <p:spPr>
          <a:xfrm>
            <a:off x="5830349" y="21336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Four key ingredients</a:t>
            </a:r>
          </a:p>
          <a:p>
            <a:pPr lvl="1"/>
            <a:r>
              <a:rPr lang="en-US" altLang="zh-CN" dirty="0"/>
              <a:t>p(u)   </a:t>
            </a:r>
            <a:r>
              <a:rPr lang="zh-CN" altLang="en-US" dirty="0"/>
              <a:t>（</a:t>
            </a:r>
            <a:r>
              <a:rPr lang="en-US" altLang="zh-CN" dirty="0"/>
              <a:t>normal distribution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u=u(x)</a:t>
            </a:r>
          </a:p>
          <a:p>
            <a:pPr lvl="1"/>
            <a:r>
              <a:rPr lang="en-US" altLang="zh-CN" dirty="0"/>
              <a:t>x=x(u)</a:t>
            </a:r>
          </a:p>
          <a:p>
            <a:pPr lvl="1"/>
            <a:r>
              <a:rPr lang="en-US" altLang="zh-CN" dirty="0"/>
              <a:t>|du/dx|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23FB677-7BE4-408F-A5FC-5E9BA07EFE8F}"/>
              </a:ext>
            </a:extLst>
          </p:cNvPr>
          <p:cNvSpPr txBox="1"/>
          <p:nvPr/>
        </p:nvSpPr>
        <p:spPr>
          <a:xfrm>
            <a:off x="2797139" y="1651836"/>
            <a:ext cx="440954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AffineCoupling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Invertible1x1Conv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Intractable |du/dx|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Intractable x=x(u),</a:t>
            </a:r>
            <a:r>
              <a:rPr lang="zh-CN" altLang="en-US" dirty="0"/>
              <a:t> </a:t>
            </a:r>
            <a:r>
              <a:rPr lang="en-US" altLang="zh-CN" dirty="0"/>
              <a:t>Variational dequantization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Invertible 3x3 conv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8C230C-A729-40F5-8A32-C654E2787D77}"/>
              </a:ext>
            </a:extLst>
          </p:cNvPr>
          <p:cNvSpPr txBox="1"/>
          <p:nvPr/>
        </p:nvSpPr>
        <p:spPr>
          <a:xfrm>
            <a:off x="2797139" y="2053204"/>
            <a:ext cx="43332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Dinh</a:t>
            </a:r>
            <a:r>
              <a:rPr lang="en-US" altLang="zh-CN" sz="1050" dirty="0"/>
              <a:t>, Laurent, </a:t>
            </a:r>
            <a:r>
              <a:rPr lang="en-US" altLang="zh-CN" sz="1050" dirty="0" err="1"/>
              <a:t>Jascha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Sohl</a:t>
            </a:r>
            <a:r>
              <a:rPr lang="en-US" altLang="zh-CN" sz="1050" dirty="0"/>
              <a:t>-Dickstein, and </a:t>
            </a:r>
            <a:r>
              <a:rPr lang="en-US" altLang="zh-CN" sz="1050" dirty="0" err="1"/>
              <a:t>Samy</a:t>
            </a:r>
            <a:r>
              <a:rPr lang="en-US" altLang="zh-CN" sz="1050" dirty="0"/>
              <a:t> </a:t>
            </a:r>
            <a:r>
              <a:rPr lang="en-US" altLang="zh-CN" sz="1050" dirty="0" err="1"/>
              <a:t>Bengio</a:t>
            </a:r>
            <a:r>
              <a:rPr lang="en-US" altLang="zh-CN" sz="1050" dirty="0"/>
              <a:t>. </a:t>
            </a:r>
          </a:p>
          <a:p>
            <a:r>
              <a:rPr lang="en-US" altLang="zh-CN" sz="1050" dirty="0"/>
              <a:t>"Density estimation using real </a:t>
            </a:r>
            <a:r>
              <a:rPr lang="en-US" altLang="zh-CN" sz="1050" dirty="0" err="1"/>
              <a:t>nvp</a:t>
            </a:r>
            <a:r>
              <a:rPr lang="en-US" altLang="zh-CN" sz="1050" dirty="0"/>
              <a:t>." </a:t>
            </a:r>
            <a:r>
              <a:rPr lang="en-US" altLang="zh-CN" sz="1050" i="1" dirty="0" err="1"/>
              <a:t>arXiv</a:t>
            </a:r>
            <a:r>
              <a:rPr lang="en-US" altLang="zh-CN" sz="1050" i="1" dirty="0"/>
              <a:t> preprint arXiv:1605.08803</a:t>
            </a:r>
            <a:r>
              <a:rPr lang="en-US" altLang="zh-CN" sz="1050" dirty="0"/>
              <a:t> (2016).</a:t>
            </a:r>
            <a:endParaRPr lang="zh-CN" altLang="en-US" sz="105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BB2BBB7-C44D-4193-B22D-288E21BFF3B4}"/>
              </a:ext>
            </a:extLst>
          </p:cNvPr>
          <p:cNvSpPr txBox="1"/>
          <p:nvPr/>
        </p:nvSpPr>
        <p:spPr>
          <a:xfrm>
            <a:off x="2797139" y="2766710"/>
            <a:ext cx="35108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Kingma</a:t>
            </a:r>
            <a:r>
              <a:rPr lang="en-US" altLang="zh-CN" sz="1100" dirty="0"/>
              <a:t>, </a:t>
            </a:r>
            <a:r>
              <a:rPr lang="en-US" altLang="zh-CN" sz="1100" dirty="0" err="1"/>
              <a:t>Durk</a:t>
            </a:r>
            <a:r>
              <a:rPr lang="en-US" altLang="zh-CN" sz="1100" dirty="0"/>
              <a:t> P., and Prafulla </a:t>
            </a:r>
            <a:r>
              <a:rPr lang="en-US" altLang="zh-CN" sz="1100" dirty="0" err="1"/>
              <a:t>Dhariwal</a:t>
            </a:r>
            <a:r>
              <a:rPr lang="en-US" altLang="zh-CN" sz="1100" dirty="0"/>
              <a:t>. </a:t>
            </a:r>
          </a:p>
          <a:p>
            <a:r>
              <a:rPr lang="en-US" altLang="zh-CN" sz="1100" dirty="0"/>
              <a:t>"Glow: Generative flow with invertible 1x1 convolutions." </a:t>
            </a:r>
          </a:p>
          <a:p>
            <a:r>
              <a:rPr lang="en-US" altLang="zh-CN" sz="1100" i="1" dirty="0"/>
              <a:t>Advances in Neural Information Processing Systems</a:t>
            </a:r>
            <a:r>
              <a:rPr lang="en-US" altLang="zh-CN" sz="1100" dirty="0"/>
              <a:t>. 2018.</a:t>
            </a:r>
            <a:endParaRPr lang="zh-CN" altLang="en-US" sz="7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62D7B6C-5339-44E2-93A4-9D26C0F5D9E1}"/>
              </a:ext>
            </a:extLst>
          </p:cNvPr>
          <p:cNvSpPr txBox="1"/>
          <p:nvPr/>
        </p:nvSpPr>
        <p:spPr>
          <a:xfrm>
            <a:off x="2797139" y="3709684"/>
            <a:ext cx="54954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Chen, Ricky TQ, et al. </a:t>
            </a:r>
          </a:p>
          <a:p>
            <a:r>
              <a:rPr lang="en-US" altLang="zh-CN" sz="1100" dirty="0"/>
              <a:t>"Residual Flows for Invertible Generative Modeling." </a:t>
            </a:r>
            <a:r>
              <a:rPr lang="en-US" altLang="zh-CN" sz="1100" dirty="0" err="1"/>
              <a:t>arXiv</a:t>
            </a:r>
            <a:r>
              <a:rPr lang="en-US" altLang="zh-CN" sz="1100" dirty="0"/>
              <a:t> preprint arXiv:1906.02735 (2019).</a:t>
            </a:r>
            <a:endParaRPr lang="zh-CN" altLang="en-US" sz="7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7FCA9ED-1742-4755-BA27-830E3DB15B37}"/>
              </a:ext>
            </a:extLst>
          </p:cNvPr>
          <p:cNvSpPr txBox="1"/>
          <p:nvPr/>
        </p:nvSpPr>
        <p:spPr>
          <a:xfrm>
            <a:off x="2797138" y="4531675"/>
            <a:ext cx="632416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Ho, Jonathan, et al. “</a:t>
            </a:r>
          </a:p>
          <a:p>
            <a:r>
              <a:rPr lang="en-US" altLang="zh-CN" sz="1100" dirty="0"/>
              <a:t>Flow++: Improving flow-based generative models with variational dequantization and architecture design." </a:t>
            </a:r>
          </a:p>
          <a:p>
            <a:r>
              <a:rPr lang="en-US" altLang="zh-CN" sz="1100" dirty="0" err="1"/>
              <a:t>arXiv</a:t>
            </a:r>
            <a:r>
              <a:rPr lang="en-US" altLang="zh-CN" sz="1100" dirty="0"/>
              <a:t> preprint arXiv:1902.00275 (2019).</a:t>
            </a:r>
            <a:endParaRPr lang="zh-CN" altLang="en-US" sz="7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CB93252-ED1A-4285-B8A3-C502228C2A7F}"/>
              </a:ext>
            </a:extLst>
          </p:cNvPr>
          <p:cNvSpPr txBox="1"/>
          <p:nvPr/>
        </p:nvSpPr>
        <p:spPr>
          <a:xfrm>
            <a:off x="2797139" y="5632659"/>
            <a:ext cx="55611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Hoogeboom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Emiel</a:t>
            </a:r>
            <a:r>
              <a:rPr lang="en-US" altLang="zh-CN" sz="1050" dirty="0"/>
              <a:t>, Rianne van den Berg, and Max Welling. </a:t>
            </a:r>
          </a:p>
          <a:p>
            <a:r>
              <a:rPr lang="en-US" altLang="zh-CN" sz="1050" dirty="0"/>
              <a:t>"Emerging convolutions for generative normalizing flows." </a:t>
            </a:r>
            <a:r>
              <a:rPr lang="en-US" altLang="zh-CN" sz="1050" dirty="0" err="1"/>
              <a:t>arXiv</a:t>
            </a:r>
            <a:r>
              <a:rPr lang="en-US" altLang="zh-CN" sz="1050" dirty="0"/>
              <a:t> preprint arXiv:1901.11137 (2019).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84143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B2665-383E-4257-88F7-E800C323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PixelCNN</a:t>
            </a:r>
            <a:r>
              <a:rPr lang="en-US" altLang="zh-CN" dirty="0"/>
              <a:t> is a flow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EF264FB-043E-49DC-9A43-6DF15B4B7757}"/>
                  </a:ext>
                </a:extLst>
              </p:cNvPr>
              <p:cNvSpPr/>
              <p:nvPr/>
            </p:nvSpPr>
            <p:spPr>
              <a:xfrm>
                <a:off x="628650" y="1604043"/>
                <a:ext cx="663149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ym typeface="Wingdings" panose="05000000000000000000" pitchFamily="2" charset="2"/>
                  </a:rPr>
                  <a:t>Autoregressive model</a:t>
                </a:r>
              </a:p>
              <a:p>
                <a:endParaRPr lang="en-US" altLang="zh-CN" dirty="0">
                  <a:sym typeface="Wingdings" panose="05000000000000000000" pitchFamily="2" charset="2"/>
                </a:endParaRPr>
              </a:p>
              <a:p>
                <a:r>
                  <a:rPr lang="en-US" altLang="zh-CN" dirty="0">
                    <a:sym typeface="Wingdings" panose="05000000000000000000" pitchFamily="2" charset="2"/>
                  </a:rPr>
                  <a:t>                               p(x) = p(x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zh-CN" dirty="0">
                    <a:sym typeface="Wingdings" panose="05000000000000000000" pitchFamily="2" charset="2"/>
                  </a:rPr>
                  <a:t>) p(x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altLang="zh-CN" dirty="0">
                    <a:sym typeface="Wingdings" panose="05000000000000000000" pitchFamily="2" charset="2"/>
                  </a:rPr>
                  <a:t>|x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zh-CN" dirty="0">
                    <a:sym typeface="Wingdings" panose="05000000000000000000" pitchFamily="2" charset="2"/>
                  </a:rPr>
                  <a:t>) p(x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3</a:t>
                </a:r>
                <a:r>
                  <a:rPr lang="en-US" altLang="zh-CN" dirty="0">
                    <a:sym typeface="Wingdings" panose="05000000000000000000" pitchFamily="2" charset="2"/>
                  </a:rPr>
                  <a:t>|x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zh-CN" dirty="0">
                    <a:sym typeface="Wingdings" panose="05000000000000000000" pitchFamily="2" charset="2"/>
                  </a:rPr>
                  <a:t>, 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altLang="zh-CN" dirty="0">
                    <a:sym typeface="Wingdings" panose="05000000000000000000" pitchFamily="2" charset="2"/>
                  </a:rPr>
                  <a:t>) … 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∏</m:t>
                    </m:r>
                  </m:oMath>
                </a14:m>
                <a:r>
                  <a:rPr lang="en-US" altLang="zh-CN" dirty="0"/>
                  <a:t>p(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 err="1"/>
                  <a:t>|x</a:t>
                </a:r>
                <a:r>
                  <a:rPr lang="en-US" altLang="zh-CN" baseline="-25000" dirty="0"/>
                  <a:t>&lt;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EF264FB-043E-49DC-9A43-6DF15B4B7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04043"/>
                <a:ext cx="6631497" cy="923330"/>
              </a:xfrm>
              <a:prstGeom prst="rect">
                <a:avLst/>
              </a:prstGeom>
              <a:blipFill>
                <a:blip r:embed="rId2"/>
                <a:stretch>
                  <a:fillRect l="-735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1B40DFA-B76A-4296-BA71-252E92DEB3D3}"/>
              </a:ext>
            </a:extLst>
          </p:cNvPr>
          <p:cNvSpPr txBox="1"/>
          <p:nvPr/>
        </p:nvSpPr>
        <p:spPr>
          <a:xfrm>
            <a:off x="628650" y="2676088"/>
            <a:ext cx="67729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 example</a:t>
            </a:r>
          </a:p>
          <a:p>
            <a:r>
              <a:rPr lang="en-US" altLang="zh-CN" dirty="0"/>
              <a:t>	              p(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|x</a:t>
            </a:r>
            <a:r>
              <a:rPr lang="en-US" altLang="zh-CN" baseline="-25000" dirty="0"/>
              <a:t>&lt;</a:t>
            </a:r>
            <a:r>
              <a:rPr lang="en-US" altLang="zh-CN" baseline="-25000" dirty="0" err="1"/>
              <a:t>i</a:t>
            </a:r>
            <a:r>
              <a:rPr lang="en-US" altLang="zh-CN" dirty="0"/>
              <a:t>)=N(mu(x</a:t>
            </a:r>
            <a:r>
              <a:rPr lang="en-US" altLang="zh-CN" baseline="-25000" dirty="0"/>
              <a:t>&lt;</a:t>
            </a:r>
            <a:r>
              <a:rPr lang="en-US" altLang="zh-CN" baseline="-25000" dirty="0" err="1"/>
              <a:t>i</a:t>
            </a:r>
            <a:r>
              <a:rPr lang="en-US" altLang="zh-CN" dirty="0"/>
              <a:t>), sigma(x</a:t>
            </a:r>
            <a:r>
              <a:rPr lang="en-US" altLang="zh-CN" baseline="-25000" dirty="0"/>
              <a:t>&lt;</a:t>
            </a:r>
            <a:r>
              <a:rPr lang="en-US" altLang="zh-CN" baseline="-25000" dirty="0" err="1"/>
              <a:t>i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                                xi = mu(x</a:t>
            </a:r>
            <a:r>
              <a:rPr lang="en-US" altLang="zh-CN" baseline="-25000" dirty="0"/>
              <a:t>&lt;</a:t>
            </a:r>
            <a:r>
              <a:rPr lang="en-US" altLang="zh-CN" baseline="-25000" dirty="0" err="1"/>
              <a:t>i</a:t>
            </a:r>
            <a:r>
              <a:rPr lang="en-US" altLang="zh-CN" dirty="0"/>
              <a:t>) + exp(</a:t>
            </a:r>
            <a:r>
              <a:rPr lang="en-US" altLang="zh-CN" dirty="0" err="1"/>
              <a:t>logsigma</a:t>
            </a:r>
            <a:r>
              <a:rPr lang="en-US" altLang="zh-CN" dirty="0"/>
              <a:t>(x</a:t>
            </a:r>
            <a:r>
              <a:rPr lang="en-US" altLang="zh-CN" baseline="-25000" dirty="0"/>
              <a:t>&lt;</a:t>
            </a:r>
            <a:r>
              <a:rPr lang="en-US" altLang="zh-CN" baseline="-25000" dirty="0" err="1"/>
              <a:t>i</a:t>
            </a:r>
            <a:r>
              <a:rPr lang="en-US" altLang="zh-CN" dirty="0"/>
              <a:t>)) * 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i</a:t>
            </a:r>
            <a:r>
              <a:rPr lang="en-US" altLang="zh-CN" dirty="0"/>
              <a:t>, where 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~N</a:t>
            </a:r>
            <a:r>
              <a:rPr lang="en-US" altLang="zh-CN" dirty="0"/>
              <a:t>(0, I)</a:t>
            </a:r>
          </a:p>
          <a:p>
            <a:r>
              <a:rPr lang="en-US" altLang="zh-CN" dirty="0"/>
              <a:t>                 inverse  </a:t>
            </a:r>
            <a:r>
              <a:rPr lang="en-US" altLang="zh-CN" dirty="0" err="1"/>
              <a:t>ui</a:t>
            </a:r>
            <a:r>
              <a:rPr lang="en-US" altLang="zh-CN" dirty="0"/>
              <a:t> = (xi – mu(x</a:t>
            </a:r>
            <a:r>
              <a:rPr lang="en-US" altLang="zh-CN" baseline="-25000" dirty="0"/>
              <a:t>&lt;</a:t>
            </a:r>
            <a:r>
              <a:rPr lang="en-US" altLang="zh-CN" baseline="-25000" dirty="0" err="1"/>
              <a:t>i</a:t>
            </a:r>
            <a:r>
              <a:rPr lang="en-US" altLang="zh-CN" dirty="0"/>
              <a:t>)) / exp(</a:t>
            </a:r>
            <a:r>
              <a:rPr lang="en-US" altLang="zh-CN" dirty="0" err="1"/>
              <a:t>logsigma</a:t>
            </a:r>
            <a:r>
              <a:rPr lang="en-US" altLang="zh-CN" dirty="0"/>
              <a:t>(x</a:t>
            </a:r>
            <a:r>
              <a:rPr lang="en-US" altLang="zh-CN" baseline="-25000" dirty="0"/>
              <a:t>&lt;</a:t>
            </a:r>
            <a:r>
              <a:rPr lang="en-US" altLang="zh-CN" baseline="-25000" dirty="0" err="1"/>
              <a:t>i</a:t>
            </a:r>
            <a:r>
              <a:rPr lang="en-US" altLang="zh-CN" dirty="0"/>
              <a:t>))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</a:t>
            </a:r>
          </a:p>
          <a:p>
            <a:r>
              <a:rPr lang="en-US" altLang="zh-CN" dirty="0"/>
              <a:t>                         </a:t>
            </a:r>
          </a:p>
          <a:p>
            <a:r>
              <a:rPr lang="en-US" altLang="zh-CN" dirty="0"/>
              <a:t>u-&gt;x: slow</a:t>
            </a:r>
          </a:p>
          <a:p>
            <a:r>
              <a:rPr lang="en-US" altLang="zh-CN" dirty="0"/>
              <a:t>x-&gt;u: fast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301964-0F92-4069-B7F6-60D3820B53F9}"/>
              </a:ext>
            </a:extLst>
          </p:cNvPr>
          <p:cNvSpPr/>
          <p:nvPr/>
        </p:nvSpPr>
        <p:spPr>
          <a:xfrm>
            <a:off x="628650" y="412090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Change-of-variables formula</a:t>
            </a:r>
          </a:p>
          <a:p>
            <a:r>
              <a:rPr lang="en-US" altLang="zh-CN" dirty="0"/>
              <a:t>p(x)dx = p(u)du   </a:t>
            </a:r>
            <a:r>
              <a:rPr lang="en-US" altLang="zh-CN" dirty="0">
                <a:sym typeface="Wingdings" panose="05000000000000000000" pitchFamily="2" charset="2"/>
              </a:rPr>
              <a:t>   p(x)=p(u) |du/dx|</a:t>
            </a:r>
          </a:p>
        </p:txBody>
      </p:sp>
    </p:spTree>
    <p:extLst>
      <p:ext uri="{BB962C8B-B14F-4D97-AF65-F5344CB8AC3E}">
        <p14:creationId xmlns:p14="http://schemas.microsoft.com/office/powerpoint/2010/main" val="3674008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B2665-383E-4257-88F7-E800C323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1BC4C5-9E38-4770-8CC8-9F937DCE51E1}"/>
              </a:ext>
            </a:extLst>
          </p:cNvPr>
          <p:cNvSpPr/>
          <p:nvPr/>
        </p:nvSpPr>
        <p:spPr>
          <a:xfrm>
            <a:off x="868260" y="1506023"/>
            <a:ext cx="723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min KL(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D</a:t>
            </a:r>
            <a:r>
              <a:rPr lang="en-US" altLang="zh-CN" dirty="0"/>
              <a:t>(x) || p(x))   </a:t>
            </a:r>
            <a:r>
              <a:rPr lang="en-US" altLang="zh-CN" dirty="0">
                <a:sym typeface="Wingdings" panose="05000000000000000000" pitchFamily="2" charset="2"/>
              </a:rPr>
              <a:t>    max </a:t>
            </a:r>
            <a:r>
              <a:rPr lang="zh-CN" altLang="en-US" dirty="0">
                <a:sym typeface="Wingdings" panose="05000000000000000000" pitchFamily="2" charset="2"/>
              </a:rPr>
              <a:t>∑</a:t>
            </a:r>
            <a:r>
              <a:rPr lang="en-US" altLang="zh-CN" dirty="0">
                <a:sym typeface="Wingdings" panose="05000000000000000000" pitchFamily="2" charset="2"/>
              </a:rPr>
              <a:t>[log p(</a:t>
            </a:r>
            <a:r>
              <a:rPr lang="en-US" altLang="zh-CN" dirty="0" err="1">
                <a:sym typeface="Wingdings" panose="05000000000000000000" pitchFamily="2" charset="2"/>
              </a:rPr>
              <a:t>x</a:t>
            </a:r>
            <a:r>
              <a:rPr lang="en-US" altLang="zh-CN" baseline="30000" dirty="0" err="1">
                <a:sym typeface="Wingdings" panose="05000000000000000000" pitchFamily="2" charset="2"/>
              </a:rPr>
              <a:t>n</a:t>
            </a:r>
            <a:r>
              <a:rPr lang="en-US" altLang="zh-CN" dirty="0">
                <a:sym typeface="Wingdings" panose="05000000000000000000" pitchFamily="2" charset="2"/>
              </a:rPr>
              <a:t>)-log </a:t>
            </a:r>
            <a:r>
              <a:rPr lang="en-US" altLang="zh-CN" dirty="0" err="1">
                <a:sym typeface="Wingdings" panose="05000000000000000000" pitchFamily="2" charset="2"/>
              </a:rPr>
              <a:t>p</a:t>
            </a:r>
            <a:r>
              <a:rPr lang="en-US" altLang="zh-CN" baseline="-25000" dirty="0" err="1">
                <a:sym typeface="Wingdings" panose="05000000000000000000" pitchFamily="2" charset="2"/>
              </a:rPr>
              <a:t>D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x</a:t>
            </a:r>
            <a:r>
              <a:rPr lang="en-US" altLang="zh-CN" baseline="30000" dirty="0" err="1">
                <a:sym typeface="Wingdings" panose="05000000000000000000" pitchFamily="2" charset="2"/>
              </a:rPr>
              <a:t>n</a:t>
            </a:r>
            <a:r>
              <a:rPr lang="en-US" altLang="zh-CN" dirty="0">
                <a:sym typeface="Wingdings" panose="05000000000000000000" pitchFamily="2" charset="2"/>
              </a:rPr>
              <a:t>)]         max </a:t>
            </a:r>
            <a:r>
              <a:rPr lang="zh-CN" altLang="en-US" dirty="0">
                <a:sym typeface="Wingdings" panose="05000000000000000000" pitchFamily="2" charset="2"/>
              </a:rPr>
              <a:t>∑</a:t>
            </a:r>
            <a:r>
              <a:rPr lang="en-US" altLang="zh-CN" dirty="0">
                <a:sym typeface="Wingdings" panose="05000000000000000000" pitchFamily="2" charset="2"/>
              </a:rPr>
              <a:t>log p(</a:t>
            </a:r>
            <a:r>
              <a:rPr lang="en-US" altLang="zh-CN" dirty="0" err="1">
                <a:sym typeface="Wingdings" panose="05000000000000000000" pitchFamily="2" charset="2"/>
              </a:rPr>
              <a:t>x</a:t>
            </a:r>
            <a:r>
              <a:rPr lang="en-US" altLang="zh-CN" baseline="30000" dirty="0" err="1">
                <a:sym typeface="Wingdings" panose="05000000000000000000" pitchFamily="2" charset="2"/>
              </a:rPr>
              <a:t>n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D756F6-EF85-446F-891E-2F2D7D4A1F39}"/>
              </a:ext>
            </a:extLst>
          </p:cNvPr>
          <p:cNvSpPr txBox="1"/>
          <p:nvPr/>
        </p:nvSpPr>
        <p:spPr>
          <a:xfrm>
            <a:off x="628650" y="2231421"/>
            <a:ext cx="4990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Introducing latent variable z</a:t>
            </a:r>
          </a:p>
          <a:p>
            <a:r>
              <a:rPr lang="en-US" altLang="zh-CN" dirty="0"/>
              <a:t>         p(x, z) = p(</a:t>
            </a:r>
            <a:r>
              <a:rPr lang="en-US" altLang="zh-CN" dirty="0" err="1"/>
              <a:t>x|z</a:t>
            </a:r>
            <a:r>
              <a:rPr lang="en-US" altLang="zh-CN" dirty="0"/>
              <a:t>) p(z)</a:t>
            </a:r>
          </a:p>
          <a:p>
            <a:endParaRPr lang="en-US" altLang="zh-CN" dirty="0"/>
          </a:p>
          <a:p>
            <a:r>
              <a:rPr lang="en-US" altLang="zh-CN" dirty="0"/>
              <a:t>log p(x) = </a:t>
            </a:r>
            <a:r>
              <a:rPr lang="zh-CN" altLang="en-US" dirty="0">
                <a:sym typeface="Wingdings" panose="05000000000000000000" pitchFamily="2" charset="2"/>
              </a:rPr>
              <a:t>∑</a:t>
            </a:r>
            <a:r>
              <a:rPr lang="en-US" altLang="zh-CN" baseline="-25000" dirty="0">
                <a:sym typeface="Wingdings" panose="05000000000000000000" pitchFamily="2" charset="2"/>
              </a:rPr>
              <a:t>z</a:t>
            </a:r>
            <a:r>
              <a:rPr lang="en-US" altLang="zh-CN" dirty="0">
                <a:sym typeface="Wingdings" panose="05000000000000000000" pitchFamily="2" charset="2"/>
              </a:rPr>
              <a:t> log p(x, z) &gt;= </a:t>
            </a:r>
            <a:r>
              <a:rPr lang="en-US" altLang="zh-CN" dirty="0" err="1">
                <a:sym typeface="Wingdings" panose="05000000000000000000" pitchFamily="2" charset="2"/>
              </a:rPr>
              <a:t>E</a:t>
            </a:r>
            <a:r>
              <a:rPr lang="en-US" altLang="zh-CN" baseline="-25000" dirty="0" err="1">
                <a:sym typeface="Wingdings" panose="05000000000000000000" pitchFamily="2" charset="2"/>
              </a:rPr>
              <a:t>qz</a:t>
            </a:r>
            <a:r>
              <a:rPr lang="en-US" altLang="zh-CN" dirty="0">
                <a:sym typeface="Wingdings" panose="05000000000000000000" pitchFamily="2" charset="2"/>
              </a:rPr>
              <a:t>[log p(x, z) – log q(</a:t>
            </a:r>
            <a:r>
              <a:rPr lang="en-US" altLang="zh-CN" dirty="0" err="1">
                <a:sym typeface="Wingdings" panose="05000000000000000000" pitchFamily="2" charset="2"/>
              </a:rPr>
              <a:t>z|x</a:t>
            </a:r>
            <a:r>
              <a:rPr lang="en-US" altLang="zh-CN" dirty="0">
                <a:sym typeface="Wingdings" panose="05000000000000000000" pitchFamily="2" charset="2"/>
              </a:rPr>
              <a:t>)]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9D51627-9E77-4755-A9F7-0D7DBF0D15EC}"/>
              </a:ext>
            </a:extLst>
          </p:cNvPr>
          <p:cNvSpPr txBox="1"/>
          <p:nvPr/>
        </p:nvSpPr>
        <p:spPr>
          <a:xfrm>
            <a:off x="628650" y="3972482"/>
            <a:ext cx="48299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Reparameterization trick</a:t>
            </a:r>
          </a:p>
          <a:p>
            <a:r>
              <a:rPr lang="en-US" altLang="zh-CN" dirty="0"/>
              <a:t>Let q(</a:t>
            </a:r>
            <a:r>
              <a:rPr lang="en-US" altLang="zh-CN" dirty="0" err="1"/>
              <a:t>z|x</a:t>
            </a:r>
            <a:r>
              <a:rPr lang="en-US" altLang="zh-CN" dirty="0"/>
              <a:t>) = q(u) |du/</a:t>
            </a:r>
            <a:r>
              <a:rPr lang="en-US" altLang="zh-CN" dirty="0" err="1"/>
              <a:t>dz</a:t>
            </a:r>
            <a:r>
              <a:rPr lang="en-US" altLang="zh-CN" dirty="0"/>
              <a:t>|</a:t>
            </a:r>
          </a:p>
          <a:p>
            <a:r>
              <a:rPr lang="en-US" altLang="zh-CN" dirty="0"/>
              <a:t>where z=z(u, x)</a:t>
            </a:r>
          </a:p>
          <a:p>
            <a:endParaRPr lang="en-US" altLang="zh-CN" dirty="0"/>
          </a:p>
          <a:p>
            <a:r>
              <a:rPr lang="en-US" altLang="zh-CN" dirty="0"/>
              <a:t>ELBO=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qu</a:t>
            </a:r>
            <a:r>
              <a:rPr lang="en-US" altLang="zh-CN" dirty="0"/>
              <a:t>[log p(x, z(u, x)) – log q(u) – log |du/</a:t>
            </a:r>
            <a:r>
              <a:rPr lang="en-US" altLang="zh-CN" dirty="0" err="1"/>
              <a:t>dz</a:t>
            </a:r>
            <a:r>
              <a:rPr lang="en-US" altLang="zh-CN" dirty="0"/>
              <a:t>|]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3EF32D-BB3C-4404-9440-7752AD86395D}"/>
              </a:ext>
            </a:extLst>
          </p:cNvPr>
          <p:cNvSpPr txBox="1"/>
          <p:nvPr/>
        </p:nvSpPr>
        <p:spPr>
          <a:xfrm>
            <a:off x="628650" y="5990542"/>
            <a:ext cx="4714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Kingma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Diederik</a:t>
            </a:r>
            <a:r>
              <a:rPr lang="en-US" altLang="zh-CN" sz="1200" dirty="0"/>
              <a:t> P., and Max Welling. “</a:t>
            </a:r>
          </a:p>
          <a:p>
            <a:r>
              <a:rPr lang="en-US" altLang="zh-CN" sz="1200" dirty="0"/>
              <a:t>Auto-encoding variational </a:t>
            </a:r>
            <a:r>
              <a:rPr lang="en-US" altLang="zh-CN" sz="1200" dirty="0" err="1"/>
              <a:t>bayes</a:t>
            </a:r>
            <a:r>
              <a:rPr lang="en-US" altLang="zh-CN" sz="1200" dirty="0"/>
              <a:t>." </a:t>
            </a:r>
            <a:r>
              <a:rPr lang="en-US" altLang="zh-CN" sz="1200" i="1" dirty="0" err="1"/>
              <a:t>arXiv</a:t>
            </a:r>
            <a:r>
              <a:rPr lang="en-US" altLang="zh-CN" sz="1200" i="1" dirty="0"/>
              <a:t> preprint arXiv:1312.6114</a:t>
            </a:r>
            <a:r>
              <a:rPr lang="en-US" altLang="zh-CN" sz="1200" dirty="0"/>
              <a:t> (2013).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8297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B2665-383E-4257-88F7-E800C323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9D51627-9E77-4755-A9F7-0D7DBF0D15EC}"/>
              </a:ext>
            </a:extLst>
          </p:cNvPr>
          <p:cNvSpPr txBox="1"/>
          <p:nvPr/>
        </p:nvSpPr>
        <p:spPr>
          <a:xfrm>
            <a:off x="628650" y="1690689"/>
            <a:ext cx="48299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Reparameterization trick</a:t>
            </a:r>
          </a:p>
          <a:p>
            <a:r>
              <a:rPr lang="en-US" altLang="zh-CN" dirty="0"/>
              <a:t>Let q(</a:t>
            </a:r>
            <a:r>
              <a:rPr lang="en-US" altLang="zh-CN" dirty="0" err="1"/>
              <a:t>z|x</a:t>
            </a:r>
            <a:r>
              <a:rPr lang="en-US" altLang="zh-CN" dirty="0"/>
              <a:t>) = q(u) |du/</a:t>
            </a:r>
            <a:r>
              <a:rPr lang="en-US" altLang="zh-CN" dirty="0" err="1"/>
              <a:t>dz</a:t>
            </a:r>
            <a:r>
              <a:rPr lang="en-US" altLang="zh-CN" dirty="0"/>
              <a:t>|</a:t>
            </a:r>
          </a:p>
          <a:p>
            <a:r>
              <a:rPr lang="en-US" altLang="zh-CN" dirty="0"/>
              <a:t>where z=z(u, x)</a:t>
            </a:r>
          </a:p>
          <a:p>
            <a:endParaRPr lang="en-US" altLang="zh-CN" dirty="0"/>
          </a:p>
          <a:p>
            <a:r>
              <a:rPr lang="en-US" altLang="zh-CN" dirty="0"/>
              <a:t>ELBO=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qu</a:t>
            </a:r>
            <a:r>
              <a:rPr lang="en-US" altLang="zh-CN" dirty="0"/>
              <a:t>[log p(x, z(u, x)) – log q(u) – log |du/</a:t>
            </a:r>
            <a:r>
              <a:rPr lang="en-US" altLang="zh-CN" dirty="0" err="1"/>
              <a:t>dz</a:t>
            </a:r>
            <a:r>
              <a:rPr lang="en-US" altLang="zh-CN" dirty="0"/>
              <a:t>|]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211EDA7-51FF-4B7C-84DB-EF0BCD57BE86}"/>
              </a:ext>
            </a:extLst>
          </p:cNvPr>
          <p:cNvSpPr txBox="1"/>
          <p:nvPr/>
        </p:nvSpPr>
        <p:spPr>
          <a:xfrm>
            <a:off x="628650" y="3754916"/>
            <a:ext cx="28680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p(z) = N(0, I)</a:t>
            </a:r>
          </a:p>
          <a:p>
            <a:r>
              <a:rPr lang="en-US" altLang="zh-CN" dirty="0"/>
              <a:t>p(</a:t>
            </a:r>
            <a:r>
              <a:rPr lang="en-US" altLang="zh-CN" dirty="0" err="1"/>
              <a:t>x|z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N(mu(z),</a:t>
            </a:r>
            <a:r>
              <a:rPr lang="zh-CN" altLang="en-US" dirty="0"/>
              <a:t> </a:t>
            </a:r>
            <a:r>
              <a:rPr lang="en-US" altLang="zh-CN" dirty="0"/>
              <a:t>sigma(z))</a:t>
            </a:r>
          </a:p>
          <a:p>
            <a:endParaRPr lang="en-US" altLang="zh-CN" dirty="0"/>
          </a:p>
          <a:p>
            <a:r>
              <a:rPr lang="en-US" altLang="zh-CN" dirty="0"/>
              <a:t>q(u) = N(0, I)</a:t>
            </a:r>
          </a:p>
          <a:p>
            <a:r>
              <a:rPr lang="en-US" altLang="zh-CN" dirty="0"/>
              <a:t>z(u,</a:t>
            </a:r>
            <a:r>
              <a:rPr lang="zh-CN" altLang="en-US" dirty="0"/>
              <a:t> </a:t>
            </a:r>
            <a:r>
              <a:rPr lang="en-US" altLang="zh-CN" dirty="0"/>
              <a:t>x) = mu(x) + u * sigma(x)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81889ED-5496-4F69-B8FD-AF1FB6545365}"/>
              </a:ext>
            </a:extLst>
          </p:cNvPr>
          <p:cNvSpPr/>
          <p:nvPr/>
        </p:nvSpPr>
        <p:spPr>
          <a:xfrm>
            <a:off x="4874003" y="5679346"/>
            <a:ext cx="511729" cy="520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B290D0F-40F9-4A3C-B3DA-15F2D27F4561}"/>
              </a:ext>
            </a:extLst>
          </p:cNvPr>
          <p:cNvSpPr/>
          <p:nvPr/>
        </p:nvSpPr>
        <p:spPr>
          <a:xfrm>
            <a:off x="4695227" y="3754917"/>
            <a:ext cx="876531" cy="738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770B74F-2923-44E8-9B6A-14593532EF0F}"/>
              </a:ext>
            </a:extLst>
          </p:cNvPr>
          <p:cNvSpPr txBox="1"/>
          <p:nvPr/>
        </p:nvSpPr>
        <p:spPr>
          <a:xfrm>
            <a:off x="4712005" y="3754916"/>
            <a:ext cx="2868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mu(z)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sigma(z)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A60D45E-517E-4C7C-85D4-2525D6DE8992}"/>
              </a:ext>
            </a:extLst>
          </p:cNvPr>
          <p:cNvCxnSpPr>
            <a:stCxn id="20" idx="0"/>
            <a:endCxn id="21" idx="4"/>
          </p:cNvCxnSpPr>
          <p:nvPr/>
        </p:nvCxnSpPr>
        <p:spPr>
          <a:xfrm flipV="1">
            <a:off x="5129868" y="4493581"/>
            <a:ext cx="3625" cy="118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36B9D75-A726-4A6A-9691-EC044CA5EB4F}"/>
              </a:ext>
            </a:extLst>
          </p:cNvPr>
          <p:cNvSpPr/>
          <p:nvPr/>
        </p:nvSpPr>
        <p:spPr>
          <a:xfrm>
            <a:off x="6507128" y="5679346"/>
            <a:ext cx="511729" cy="520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28413EB-0B8A-4D6D-8002-D21E41D6E63C}"/>
              </a:ext>
            </a:extLst>
          </p:cNvPr>
          <p:cNvSpPr/>
          <p:nvPr/>
        </p:nvSpPr>
        <p:spPr>
          <a:xfrm>
            <a:off x="6328352" y="3754917"/>
            <a:ext cx="876531" cy="738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488E14A-8861-401C-91D9-C390FCA112F4}"/>
              </a:ext>
            </a:extLst>
          </p:cNvPr>
          <p:cNvSpPr txBox="1"/>
          <p:nvPr/>
        </p:nvSpPr>
        <p:spPr>
          <a:xfrm>
            <a:off x="6345130" y="3754916"/>
            <a:ext cx="92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mu(x)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sigma(x)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A0EC1BD-A3F2-483B-8CFA-EB5F0FC991C5}"/>
              </a:ext>
            </a:extLst>
          </p:cNvPr>
          <p:cNvCxnSpPr>
            <a:stCxn id="28" idx="0"/>
            <a:endCxn id="29" idx="4"/>
          </p:cNvCxnSpPr>
          <p:nvPr/>
        </p:nvCxnSpPr>
        <p:spPr>
          <a:xfrm flipV="1">
            <a:off x="6762993" y="4493581"/>
            <a:ext cx="3625" cy="118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34C0D9C-B107-4026-B5A0-D13857C161E0}"/>
              </a:ext>
            </a:extLst>
          </p:cNvPr>
          <p:cNvSpPr txBox="1"/>
          <p:nvPr/>
        </p:nvSpPr>
        <p:spPr>
          <a:xfrm>
            <a:off x="4144161" y="4697835"/>
            <a:ext cx="78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P-net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6294677-812E-4E3A-932F-28EB43B942C0}"/>
              </a:ext>
            </a:extLst>
          </p:cNvPr>
          <p:cNvSpPr txBox="1"/>
          <p:nvPr/>
        </p:nvSpPr>
        <p:spPr>
          <a:xfrm>
            <a:off x="6020057" y="4672361"/>
            <a:ext cx="78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q-net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104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B2665-383E-4257-88F7-E800C323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VAE-IAF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211EDA7-51FF-4B7C-84DB-EF0BCD57BE86}"/>
              </a:ext>
            </a:extLst>
          </p:cNvPr>
          <p:cNvSpPr txBox="1"/>
          <p:nvPr/>
        </p:nvSpPr>
        <p:spPr>
          <a:xfrm>
            <a:off x="628650" y="1548611"/>
            <a:ext cx="28680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p(z) = N(0, I)</a:t>
            </a:r>
          </a:p>
          <a:p>
            <a:r>
              <a:rPr lang="en-US" altLang="zh-CN" dirty="0"/>
              <a:t>p(</a:t>
            </a:r>
            <a:r>
              <a:rPr lang="en-US" altLang="zh-CN" dirty="0" err="1"/>
              <a:t>x|z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N(mu(z),</a:t>
            </a:r>
            <a:r>
              <a:rPr lang="zh-CN" altLang="en-US" dirty="0"/>
              <a:t> </a:t>
            </a:r>
            <a:r>
              <a:rPr lang="en-US" altLang="zh-CN" dirty="0"/>
              <a:t>sigma(z))</a:t>
            </a:r>
          </a:p>
          <a:p>
            <a:endParaRPr lang="en-US" altLang="zh-CN" dirty="0"/>
          </a:p>
          <a:p>
            <a:r>
              <a:rPr lang="en-US" altLang="zh-CN" dirty="0"/>
              <a:t>q(u) = N(0, I)</a:t>
            </a:r>
          </a:p>
          <a:p>
            <a:r>
              <a:rPr lang="en-US" altLang="zh-CN" dirty="0"/>
              <a:t>z(u,</a:t>
            </a:r>
            <a:r>
              <a:rPr lang="zh-CN" altLang="en-US" dirty="0"/>
              <a:t> </a:t>
            </a:r>
            <a:r>
              <a:rPr lang="en-US" altLang="zh-CN" dirty="0"/>
              <a:t>x) = mu(x) + u * sigma(x)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770B74F-2923-44E8-9B6A-14593532EF0F}"/>
              </a:ext>
            </a:extLst>
          </p:cNvPr>
          <p:cNvSpPr txBox="1"/>
          <p:nvPr/>
        </p:nvSpPr>
        <p:spPr>
          <a:xfrm>
            <a:off x="4712005" y="3754916"/>
            <a:ext cx="2868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mu(z)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sigma(z)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36B9D75-A726-4A6A-9691-EC044CA5EB4F}"/>
              </a:ext>
            </a:extLst>
          </p:cNvPr>
          <p:cNvSpPr/>
          <p:nvPr/>
        </p:nvSpPr>
        <p:spPr>
          <a:xfrm>
            <a:off x="4870774" y="3754916"/>
            <a:ext cx="511729" cy="520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28413EB-0B8A-4D6D-8002-D21E41D6E63C}"/>
              </a:ext>
            </a:extLst>
          </p:cNvPr>
          <p:cNvSpPr/>
          <p:nvPr/>
        </p:nvSpPr>
        <p:spPr>
          <a:xfrm>
            <a:off x="4695227" y="2456754"/>
            <a:ext cx="876531" cy="738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488E14A-8861-401C-91D9-C390FCA112F4}"/>
              </a:ext>
            </a:extLst>
          </p:cNvPr>
          <p:cNvSpPr txBox="1"/>
          <p:nvPr/>
        </p:nvSpPr>
        <p:spPr>
          <a:xfrm>
            <a:off x="4712005" y="2456753"/>
            <a:ext cx="92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mu(x)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sigma(x)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A0EC1BD-A3F2-483B-8CFA-EB5F0FC991C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5126638" y="3212983"/>
            <a:ext cx="1" cy="54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6294677-812E-4E3A-932F-28EB43B942C0}"/>
              </a:ext>
            </a:extLst>
          </p:cNvPr>
          <p:cNvSpPr txBox="1"/>
          <p:nvPr/>
        </p:nvSpPr>
        <p:spPr>
          <a:xfrm>
            <a:off x="4362495" y="3299284"/>
            <a:ext cx="78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q-net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F9D377A-858F-445F-A2A6-CCE3DE306366}"/>
              </a:ext>
            </a:extLst>
          </p:cNvPr>
          <p:cNvSpPr/>
          <p:nvPr/>
        </p:nvSpPr>
        <p:spPr>
          <a:xfrm>
            <a:off x="6447107" y="3754916"/>
            <a:ext cx="511729" cy="520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448C869-C707-477E-9FD6-E7F9A05B001F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6686026" y="1459684"/>
            <a:ext cx="16946" cy="229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E452657F-66B9-4114-8907-199F012FA843}"/>
              </a:ext>
            </a:extLst>
          </p:cNvPr>
          <p:cNvSpPr/>
          <p:nvPr/>
        </p:nvSpPr>
        <p:spPr>
          <a:xfrm>
            <a:off x="6430161" y="923821"/>
            <a:ext cx="511729" cy="520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283F080-D0DB-40BF-9F0B-D72C7F019C99}"/>
              </a:ext>
            </a:extLst>
          </p:cNvPr>
          <p:cNvCxnSpPr>
            <a:stCxn id="30" idx="0"/>
            <a:endCxn id="25" idx="3"/>
          </p:cNvCxnSpPr>
          <p:nvPr/>
        </p:nvCxnSpPr>
        <p:spPr>
          <a:xfrm flipV="1">
            <a:off x="5173012" y="1367769"/>
            <a:ext cx="1332090" cy="108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8F1AB92-8CC9-4A47-82F4-191B5BAACD83}"/>
              </a:ext>
            </a:extLst>
          </p:cNvPr>
          <p:cNvSpPr txBox="1"/>
          <p:nvPr/>
        </p:nvSpPr>
        <p:spPr>
          <a:xfrm>
            <a:off x="628650" y="5990542"/>
            <a:ext cx="5724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Kingma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Durk</a:t>
            </a:r>
            <a:r>
              <a:rPr lang="en-US" altLang="zh-CN" sz="1200" dirty="0"/>
              <a:t> P., et al. "Improved variational inference with inverse autoregressive flow." </a:t>
            </a:r>
          </a:p>
          <a:p>
            <a:r>
              <a:rPr lang="en-US" altLang="zh-CN" sz="1200" dirty="0"/>
              <a:t>Advances in neural information processing systems. 2016.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64265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B2665-383E-4257-88F7-E800C323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VAE-IAF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211EDA7-51FF-4B7C-84DB-EF0BCD57BE86}"/>
              </a:ext>
            </a:extLst>
          </p:cNvPr>
          <p:cNvSpPr txBox="1"/>
          <p:nvPr/>
        </p:nvSpPr>
        <p:spPr>
          <a:xfrm>
            <a:off x="628650" y="1548611"/>
            <a:ext cx="28680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p(z) = N(0, I)</a:t>
            </a:r>
          </a:p>
          <a:p>
            <a:r>
              <a:rPr lang="en-US" altLang="zh-CN" dirty="0"/>
              <a:t>p(</a:t>
            </a:r>
            <a:r>
              <a:rPr lang="en-US" altLang="zh-CN" dirty="0" err="1"/>
              <a:t>x|z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N(mu(z),</a:t>
            </a:r>
            <a:r>
              <a:rPr lang="zh-CN" altLang="en-US" dirty="0"/>
              <a:t> </a:t>
            </a:r>
            <a:r>
              <a:rPr lang="en-US" altLang="zh-CN" dirty="0"/>
              <a:t>sigma(z))</a:t>
            </a:r>
          </a:p>
          <a:p>
            <a:endParaRPr lang="en-US" altLang="zh-CN" dirty="0"/>
          </a:p>
          <a:p>
            <a:r>
              <a:rPr lang="en-US" altLang="zh-CN" dirty="0"/>
              <a:t>q(u) = N(0, I)</a:t>
            </a:r>
          </a:p>
          <a:p>
            <a:r>
              <a:rPr lang="en-US" altLang="zh-CN" dirty="0"/>
              <a:t>z(u,</a:t>
            </a:r>
            <a:r>
              <a:rPr lang="zh-CN" altLang="en-US" dirty="0"/>
              <a:t> </a:t>
            </a:r>
            <a:r>
              <a:rPr lang="en-US" altLang="zh-CN" dirty="0"/>
              <a:t>x) = mu(x) + u * sigma(x)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x(u, z) = mu(z) + u * sigma(z)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770B74F-2923-44E8-9B6A-14593532EF0F}"/>
              </a:ext>
            </a:extLst>
          </p:cNvPr>
          <p:cNvSpPr txBox="1"/>
          <p:nvPr/>
        </p:nvSpPr>
        <p:spPr>
          <a:xfrm>
            <a:off x="4854461" y="5934054"/>
            <a:ext cx="2868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mu(z)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sigma(z)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36B9D75-A726-4A6A-9691-EC044CA5EB4F}"/>
              </a:ext>
            </a:extLst>
          </p:cNvPr>
          <p:cNvSpPr/>
          <p:nvPr/>
        </p:nvSpPr>
        <p:spPr>
          <a:xfrm>
            <a:off x="5013230" y="5934054"/>
            <a:ext cx="511729" cy="520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28413EB-0B8A-4D6D-8002-D21E41D6E63C}"/>
              </a:ext>
            </a:extLst>
          </p:cNvPr>
          <p:cNvSpPr/>
          <p:nvPr/>
        </p:nvSpPr>
        <p:spPr>
          <a:xfrm>
            <a:off x="4837683" y="4635892"/>
            <a:ext cx="876531" cy="738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488E14A-8861-401C-91D9-C390FCA112F4}"/>
              </a:ext>
            </a:extLst>
          </p:cNvPr>
          <p:cNvSpPr txBox="1"/>
          <p:nvPr/>
        </p:nvSpPr>
        <p:spPr>
          <a:xfrm>
            <a:off x="4854461" y="4635891"/>
            <a:ext cx="92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mu(x)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sigma(x)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A0EC1BD-A3F2-483B-8CFA-EB5F0FC991C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5269094" y="5392121"/>
            <a:ext cx="1" cy="54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6294677-812E-4E3A-932F-28EB43B942C0}"/>
              </a:ext>
            </a:extLst>
          </p:cNvPr>
          <p:cNvSpPr txBox="1"/>
          <p:nvPr/>
        </p:nvSpPr>
        <p:spPr>
          <a:xfrm>
            <a:off x="4504951" y="5478422"/>
            <a:ext cx="78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q-net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F9D377A-858F-445F-A2A6-CCE3DE306366}"/>
              </a:ext>
            </a:extLst>
          </p:cNvPr>
          <p:cNvSpPr/>
          <p:nvPr/>
        </p:nvSpPr>
        <p:spPr>
          <a:xfrm>
            <a:off x="6589563" y="5934054"/>
            <a:ext cx="511729" cy="520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448C869-C707-477E-9FD6-E7F9A05B001F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6828482" y="3638822"/>
            <a:ext cx="16946" cy="229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E452657F-66B9-4114-8907-199F012FA843}"/>
              </a:ext>
            </a:extLst>
          </p:cNvPr>
          <p:cNvSpPr/>
          <p:nvPr/>
        </p:nvSpPr>
        <p:spPr>
          <a:xfrm>
            <a:off x="6572617" y="3102959"/>
            <a:ext cx="511729" cy="520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283F080-D0DB-40BF-9F0B-D72C7F019C99}"/>
              </a:ext>
            </a:extLst>
          </p:cNvPr>
          <p:cNvCxnSpPr>
            <a:stCxn id="30" idx="0"/>
            <a:endCxn id="25" idx="3"/>
          </p:cNvCxnSpPr>
          <p:nvPr/>
        </p:nvCxnSpPr>
        <p:spPr>
          <a:xfrm flipV="1">
            <a:off x="5315468" y="3546907"/>
            <a:ext cx="1332090" cy="108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E2FFF28-6EA8-4FC6-9F3B-5A1867D6E544}"/>
              </a:ext>
            </a:extLst>
          </p:cNvPr>
          <p:cNvCxnSpPr>
            <a:cxnSpLocks/>
          </p:cNvCxnSpPr>
          <p:nvPr/>
        </p:nvCxnSpPr>
        <p:spPr>
          <a:xfrm>
            <a:off x="6828482" y="916731"/>
            <a:ext cx="0" cy="28072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1CC6D80-6DF8-4EEB-8DA0-95FA0B67EF01}"/>
              </a:ext>
            </a:extLst>
          </p:cNvPr>
          <p:cNvSpPr txBox="1"/>
          <p:nvPr/>
        </p:nvSpPr>
        <p:spPr>
          <a:xfrm>
            <a:off x="6675235" y="54739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342584-A233-40B0-B3A9-8485FC5EB303}"/>
              </a:ext>
            </a:extLst>
          </p:cNvPr>
          <p:cNvSpPr/>
          <p:nvPr/>
        </p:nvSpPr>
        <p:spPr>
          <a:xfrm>
            <a:off x="5817611" y="1286063"/>
            <a:ext cx="2021741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AffineCoupling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45C228D-921E-4BC1-8032-9105B22E5765}"/>
              </a:ext>
            </a:extLst>
          </p:cNvPr>
          <p:cNvCxnSpPr>
            <a:cxnSpLocks/>
          </p:cNvCxnSpPr>
          <p:nvPr/>
        </p:nvCxnSpPr>
        <p:spPr>
          <a:xfrm>
            <a:off x="6828482" y="1832705"/>
            <a:ext cx="0" cy="28072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FF68462-1D8D-4CFA-AC5A-9AB259ECD414}"/>
              </a:ext>
            </a:extLst>
          </p:cNvPr>
          <p:cNvSpPr/>
          <p:nvPr/>
        </p:nvSpPr>
        <p:spPr>
          <a:xfrm>
            <a:off x="5817611" y="2202037"/>
            <a:ext cx="2021741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Invertible1x1conv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D17A1C5-55E1-4725-8434-6213E3EB296D}"/>
              </a:ext>
            </a:extLst>
          </p:cNvPr>
          <p:cNvCxnSpPr>
            <a:cxnSpLocks/>
          </p:cNvCxnSpPr>
          <p:nvPr/>
        </p:nvCxnSpPr>
        <p:spPr>
          <a:xfrm>
            <a:off x="6828482" y="2748680"/>
            <a:ext cx="0" cy="28072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7930A42-BF79-4A8F-B222-D9174E464DAE}"/>
              </a:ext>
            </a:extLst>
          </p:cNvPr>
          <p:cNvCxnSpPr>
            <a:cxnSpLocks/>
          </p:cNvCxnSpPr>
          <p:nvPr/>
        </p:nvCxnSpPr>
        <p:spPr>
          <a:xfrm>
            <a:off x="6845428" y="3148276"/>
            <a:ext cx="0" cy="28072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F9DEB96-6DF2-4113-935E-05498255AA10}"/>
              </a:ext>
            </a:extLst>
          </p:cNvPr>
          <p:cNvSpPr txBox="1"/>
          <p:nvPr/>
        </p:nvSpPr>
        <p:spPr>
          <a:xfrm>
            <a:off x="24902" y="6167556"/>
            <a:ext cx="492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Flows are VAE-IAFs with 0-dim z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02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4093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Discriminative models: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p(y | x)</a:t>
            </a:r>
          </a:p>
          <a:p>
            <a:r>
              <a:rPr lang="en-US" altLang="zh-CN" dirty="0"/>
              <a:t>Generative models: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unlabeled data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p(x, y)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 data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cs typeface="Times New Roman" panose="02020603050405020304" pitchFamily="18" charset="0"/>
              </a:rPr>
              <a:t>Applications</a:t>
            </a: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Data generation</a:t>
            </a: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Semi-supervised learning:</a:t>
            </a: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     learn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x_unlabeled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x_labeled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y_labeled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cs typeface="Times New Roman" panose="02020603050405020304" pitchFamily="18" charset="0"/>
              </a:rPr>
              <a:t>train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 | y)</a:t>
            </a:r>
            <a:r>
              <a:rPr lang="en-US" altLang="zh-CN" dirty="0">
                <a:cs typeface="Times New Roman" panose="02020603050405020304" pitchFamily="18" charset="0"/>
              </a:rPr>
              <a:t>, and generate more data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Challenges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en-US" altLang="zh-CN" dirty="0">
                <a:cs typeface="Times New Roman" panose="02020603050405020304" pitchFamily="18" charset="0"/>
              </a:rPr>
              <a:t> is significantly more difficult to model than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p(y | x)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complicated data (finite vs infinite)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dimensionality (sample complexity)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parameters (encoding labels vs encoding images)</a:t>
            </a: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Computational challenges: 100x slower</a:t>
            </a: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217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B2665-383E-4257-88F7-E800C323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VQVAE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C3260F-5D87-4480-A600-D71872B22821}"/>
              </a:ext>
            </a:extLst>
          </p:cNvPr>
          <p:cNvSpPr txBox="1"/>
          <p:nvPr/>
        </p:nvSpPr>
        <p:spPr>
          <a:xfrm>
            <a:off x="1258349" y="2768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0D8615-32AC-4DA8-8464-06DBCD0EE9F4}"/>
              </a:ext>
            </a:extLst>
          </p:cNvPr>
          <p:cNvSpPr txBox="1"/>
          <p:nvPr/>
        </p:nvSpPr>
        <p:spPr>
          <a:xfrm>
            <a:off x="302004" y="3651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623649-0D97-4701-BE28-30A16C448516}"/>
              </a:ext>
            </a:extLst>
          </p:cNvPr>
          <p:cNvSpPr txBox="1"/>
          <p:nvPr/>
        </p:nvSpPr>
        <p:spPr>
          <a:xfrm>
            <a:off x="95710" y="6492874"/>
            <a:ext cx="895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van den Oord, Aaron, and Oriol </a:t>
            </a:r>
            <a:r>
              <a:rPr lang="en-US" altLang="zh-CN" sz="1200" dirty="0" err="1"/>
              <a:t>Vinyals</a:t>
            </a:r>
            <a:r>
              <a:rPr lang="en-US" altLang="zh-CN" sz="1200" dirty="0"/>
              <a:t>. "Neural discrete representation learning." Advances in Neural Information Processing Systems. 2017.</a:t>
            </a:r>
          </a:p>
          <a:p>
            <a:endParaRPr lang="zh-CN" altLang="en-US" sz="1200" dirty="0"/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BF2F1A79-FCF7-4009-9EC0-9F98D6DAD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980641"/>
              </p:ext>
            </p:extLst>
          </p:nvPr>
        </p:nvGraphicFramePr>
        <p:xfrm>
          <a:off x="2732014" y="1508371"/>
          <a:ext cx="2536272" cy="242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712">
                  <a:extLst>
                    <a:ext uri="{9D8B030D-6E8A-4147-A177-3AD203B41FA5}">
                      <a16:colId xmlns:a16="http://schemas.microsoft.com/office/drawing/2014/main" val="1159382143"/>
                    </a:ext>
                  </a:extLst>
                </a:gridCol>
                <a:gridCol w="422712">
                  <a:extLst>
                    <a:ext uri="{9D8B030D-6E8A-4147-A177-3AD203B41FA5}">
                      <a16:colId xmlns:a16="http://schemas.microsoft.com/office/drawing/2014/main" val="3886426448"/>
                    </a:ext>
                  </a:extLst>
                </a:gridCol>
                <a:gridCol w="422712">
                  <a:extLst>
                    <a:ext uri="{9D8B030D-6E8A-4147-A177-3AD203B41FA5}">
                      <a16:colId xmlns:a16="http://schemas.microsoft.com/office/drawing/2014/main" val="945140647"/>
                    </a:ext>
                  </a:extLst>
                </a:gridCol>
                <a:gridCol w="422712">
                  <a:extLst>
                    <a:ext uri="{9D8B030D-6E8A-4147-A177-3AD203B41FA5}">
                      <a16:colId xmlns:a16="http://schemas.microsoft.com/office/drawing/2014/main" val="274376983"/>
                    </a:ext>
                  </a:extLst>
                </a:gridCol>
                <a:gridCol w="422712">
                  <a:extLst>
                    <a:ext uri="{9D8B030D-6E8A-4147-A177-3AD203B41FA5}">
                      <a16:colId xmlns:a16="http://schemas.microsoft.com/office/drawing/2014/main" val="593045271"/>
                    </a:ext>
                  </a:extLst>
                </a:gridCol>
                <a:gridCol w="422712">
                  <a:extLst>
                    <a:ext uri="{9D8B030D-6E8A-4147-A177-3AD203B41FA5}">
                      <a16:colId xmlns:a16="http://schemas.microsoft.com/office/drawing/2014/main" val="2536811388"/>
                    </a:ext>
                  </a:extLst>
                </a:gridCol>
              </a:tblGrid>
              <a:tr h="4047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28478"/>
                  </a:ext>
                </a:extLst>
              </a:tr>
              <a:tr h="4047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522563"/>
                  </a:ext>
                </a:extLst>
              </a:tr>
              <a:tr h="4047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667953"/>
                  </a:ext>
                </a:extLst>
              </a:tr>
              <a:tr h="4047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655535"/>
                  </a:ext>
                </a:extLst>
              </a:tr>
              <a:tr h="4047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990304"/>
                  </a:ext>
                </a:extLst>
              </a:tr>
              <a:tr h="4047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48862"/>
                  </a:ext>
                </a:extLst>
              </a:tr>
            </a:tbl>
          </a:graphicData>
        </a:graphic>
      </p:graphicFrame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521B5BF6-B93B-49AB-B1F2-92861E3C1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117627"/>
              </p:ext>
            </p:extLst>
          </p:nvPr>
        </p:nvGraphicFramePr>
        <p:xfrm>
          <a:off x="3352800" y="4582257"/>
          <a:ext cx="1219200" cy="1246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7608032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3095294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42323059"/>
                    </a:ext>
                  </a:extLst>
                </a:gridCol>
              </a:tblGrid>
              <a:tr h="4153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048994"/>
                  </a:ext>
                </a:extLst>
              </a:tr>
              <a:tr h="4153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622125"/>
                  </a:ext>
                </a:extLst>
              </a:tr>
              <a:tr h="4153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729722"/>
                  </a:ext>
                </a:extLst>
              </a:tr>
            </a:tbl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E648C27-4EDC-4123-A496-A1BB0B2BB16B}"/>
              </a:ext>
            </a:extLst>
          </p:cNvPr>
          <p:cNvCxnSpPr>
            <a:endCxn id="11" idx="2"/>
          </p:cNvCxnSpPr>
          <p:nvPr/>
        </p:nvCxnSpPr>
        <p:spPr>
          <a:xfrm flipV="1">
            <a:off x="4000150" y="3936751"/>
            <a:ext cx="0" cy="57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685F8FB-7407-452F-975D-2662DC959B74}"/>
              </a:ext>
            </a:extLst>
          </p:cNvPr>
          <p:cNvSpPr txBox="1"/>
          <p:nvPr/>
        </p:nvSpPr>
        <p:spPr>
          <a:xfrm>
            <a:off x="2732014" y="474816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DB6CB97-99E5-4FD7-B439-8444F6239A8E}"/>
              </a:ext>
            </a:extLst>
          </p:cNvPr>
          <p:cNvSpPr txBox="1"/>
          <p:nvPr/>
        </p:nvSpPr>
        <p:spPr>
          <a:xfrm>
            <a:off x="2447962" y="350648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5AD60F5-B23B-453F-81B1-3A50182924BE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4723002" y="5268287"/>
            <a:ext cx="1291904" cy="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A20847A-3F18-474C-9437-2EE80D7CAA42}"/>
              </a:ext>
            </a:extLst>
          </p:cNvPr>
          <p:cNvSpPr txBox="1"/>
          <p:nvPr/>
        </p:nvSpPr>
        <p:spPr>
          <a:xfrm>
            <a:off x="6014906" y="50846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C525CEB-0330-498D-96F8-679E48949BB6}"/>
              </a:ext>
            </a:extLst>
          </p:cNvPr>
          <p:cNvSpPr txBox="1"/>
          <p:nvPr/>
        </p:nvSpPr>
        <p:spPr>
          <a:xfrm>
            <a:off x="4000150" y="4120446"/>
            <a:ext cx="55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VAE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9602FA6-E538-42A6-9292-9B6361B34189}"/>
              </a:ext>
            </a:extLst>
          </p:cNvPr>
          <p:cNvSpPr txBox="1"/>
          <p:nvPr/>
        </p:nvSpPr>
        <p:spPr>
          <a:xfrm>
            <a:off x="4899970" y="4845480"/>
            <a:ext cx="103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PixelCNN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204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C3311-9423-49A2-B419-09C66308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state-of-the-art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7CE633-6162-44F5-A1AC-5807DDCC2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094058"/>
            <a:ext cx="87249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4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78956585"/>
              </p:ext>
            </p:extLst>
          </p:nvPr>
        </p:nvGraphicFramePr>
        <p:xfrm>
          <a:off x="252152" y="1735458"/>
          <a:ext cx="7586749" cy="471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825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8650" y="1615874"/>
            <a:ext cx="7447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Minimize some divergence between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D</a:t>
            </a:r>
            <a:r>
              <a:rPr lang="en-US" altLang="zh-CN" dirty="0"/>
              <a:t>(x) and p(x)=p(G(z))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1991986"/>
            <a:ext cx="24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example: KL divergence 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539644" y="423949"/>
            <a:ext cx="315883" cy="315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4"/>
          </p:cNvCxnSpPr>
          <p:nvPr/>
        </p:nvCxnSpPr>
        <p:spPr>
          <a:xfrm>
            <a:off x="7697586" y="739832"/>
            <a:ext cx="8312" cy="46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7306886" y="1205344"/>
            <a:ext cx="798022" cy="631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335443" y="133656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x=g(z)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8650" y="3025167"/>
            <a:ext cx="7447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Learn a classifier to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95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Tractable Models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88550940"/>
              </p:ext>
            </p:extLst>
          </p:nvPr>
        </p:nvGraphicFramePr>
        <p:xfrm>
          <a:off x="1524000" y="193732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533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PixelCNN</a:t>
            </a:r>
            <a:r>
              <a:rPr lang="en-US" altLang="zh-CN" dirty="0"/>
              <a:t>: Row LSTM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4444" y="6517179"/>
            <a:ext cx="8817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Oord, Aaron van den, </a:t>
            </a:r>
            <a:r>
              <a:rPr lang="en-US" altLang="zh-CN" sz="1200" dirty="0" err="1"/>
              <a:t>Nal</a:t>
            </a:r>
            <a:r>
              <a:rPr lang="en-US" altLang="zh-CN" sz="1200" dirty="0"/>
              <a:t> </a:t>
            </a:r>
            <a:r>
              <a:rPr lang="en-US" altLang="zh-CN" sz="1200" dirty="0" err="1"/>
              <a:t>Kalchbrenner</a:t>
            </a:r>
            <a:r>
              <a:rPr lang="en-US" altLang="zh-CN" sz="1200" dirty="0"/>
              <a:t>, and </a:t>
            </a:r>
            <a:r>
              <a:rPr lang="en-US" altLang="zh-CN" sz="1200" dirty="0" err="1"/>
              <a:t>Koray</a:t>
            </a:r>
            <a:r>
              <a:rPr lang="en-US" altLang="zh-CN" sz="1200" dirty="0"/>
              <a:t> </a:t>
            </a:r>
            <a:r>
              <a:rPr lang="en-US" altLang="zh-CN" sz="1200" dirty="0" err="1"/>
              <a:t>Kavukcuoglu</a:t>
            </a:r>
            <a:r>
              <a:rPr lang="en-US" altLang="zh-CN" sz="1200" dirty="0"/>
              <a:t>. "Pixel recurrent neural networks." </a:t>
            </a:r>
            <a:r>
              <a:rPr lang="en-US" altLang="zh-CN" sz="1200" i="1" dirty="0" err="1"/>
              <a:t>arXiv</a:t>
            </a:r>
            <a:r>
              <a:rPr lang="en-US" altLang="zh-CN" sz="1200" i="1" dirty="0"/>
              <a:t> preprint arXiv:1601.06759</a:t>
            </a:r>
            <a:r>
              <a:rPr lang="en-US" altLang="zh-CN" sz="1200" dirty="0"/>
              <a:t> (2016).</a:t>
            </a:r>
            <a:endParaRPr lang="zh-CN" altLang="en-US" sz="1200" dirty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81029"/>
              </p:ext>
            </p:extLst>
          </p:nvPr>
        </p:nvGraphicFramePr>
        <p:xfrm>
          <a:off x="7469953" y="1227053"/>
          <a:ext cx="13106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125161831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16101255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37596421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037042057"/>
                    </a:ext>
                  </a:extLst>
                </a:gridCol>
              </a:tblGrid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51893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6006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5888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05305"/>
                  </a:ext>
                </a:extLst>
              </a:tr>
            </a:tbl>
          </a:graphicData>
        </a:graphic>
      </p:graphicFrame>
      <p:sp>
        <p:nvSpPr>
          <p:cNvPr id="44" name="椭圆 43"/>
          <p:cNvSpPr/>
          <p:nvPr/>
        </p:nvSpPr>
        <p:spPr>
          <a:xfrm>
            <a:off x="1037375" y="1810730"/>
            <a:ext cx="648391" cy="66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628650" y="1612669"/>
            <a:ext cx="0" cy="458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0" y="1612669"/>
            <a:ext cx="59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Row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628650" y="1612669"/>
            <a:ext cx="6337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337873" y="1227053"/>
            <a:ext cx="68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Layer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44" idx="6"/>
          </p:cNvCxnSpPr>
          <p:nvPr/>
        </p:nvCxnSpPr>
        <p:spPr>
          <a:xfrm>
            <a:off x="1685766" y="2141550"/>
            <a:ext cx="633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2334157" y="1810730"/>
            <a:ext cx="648391" cy="66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2982548" y="2154006"/>
            <a:ext cx="633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3630939" y="1823186"/>
            <a:ext cx="648391" cy="66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cxnSp>
        <p:nvCxnSpPr>
          <p:cNvPr id="57" name="直接箭头连接符 56"/>
          <p:cNvCxnSpPr/>
          <p:nvPr/>
        </p:nvCxnSpPr>
        <p:spPr>
          <a:xfrm>
            <a:off x="4283359" y="2154006"/>
            <a:ext cx="633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4931750" y="1823186"/>
            <a:ext cx="648391" cy="66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61" name="椭圆 60"/>
          <p:cNvSpPr/>
          <p:nvPr/>
        </p:nvSpPr>
        <p:spPr>
          <a:xfrm>
            <a:off x="2334157" y="2828102"/>
            <a:ext cx="648391" cy="66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2982548" y="3171378"/>
            <a:ext cx="633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3630939" y="2840558"/>
            <a:ext cx="648391" cy="66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4283359" y="3171378"/>
            <a:ext cx="633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4931750" y="2840558"/>
            <a:ext cx="648391" cy="66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66" name="任意多边形 65"/>
          <p:cNvSpPr/>
          <p:nvPr/>
        </p:nvSpPr>
        <p:spPr>
          <a:xfrm>
            <a:off x="1269499" y="2452255"/>
            <a:ext cx="1324072" cy="723207"/>
          </a:xfrm>
          <a:custGeom>
            <a:avLst/>
            <a:gdLst>
              <a:gd name="connsiteX0" fmla="*/ 1324072 w 1324072"/>
              <a:gd name="connsiteY0" fmla="*/ 0 h 723207"/>
              <a:gd name="connsiteX1" fmla="*/ 2348 w 1324072"/>
              <a:gd name="connsiteY1" fmla="*/ 590203 h 723207"/>
              <a:gd name="connsiteX2" fmla="*/ 1066377 w 1324072"/>
              <a:gd name="connsiteY2" fmla="*/ 723207 h 72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4072" h="723207">
                <a:moveTo>
                  <a:pt x="1324072" y="0"/>
                </a:moveTo>
                <a:cubicBezTo>
                  <a:pt x="684684" y="234834"/>
                  <a:pt x="45297" y="469669"/>
                  <a:pt x="2348" y="590203"/>
                </a:cubicBezTo>
                <a:cubicBezTo>
                  <a:pt x="-40601" y="710737"/>
                  <a:pt x="512888" y="716972"/>
                  <a:pt x="1066377" y="72320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66"/>
          <p:cNvSpPr/>
          <p:nvPr/>
        </p:nvSpPr>
        <p:spPr>
          <a:xfrm>
            <a:off x="3129573" y="2406477"/>
            <a:ext cx="634259" cy="764900"/>
          </a:xfrm>
          <a:custGeom>
            <a:avLst/>
            <a:gdLst>
              <a:gd name="connsiteX0" fmla="*/ 1324072 w 1324072"/>
              <a:gd name="connsiteY0" fmla="*/ 0 h 723207"/>
              <a:gd name="connsiteX1" fmla="*/ 2348 w 1324072"/>
              <a:gd name="connsiteY1" fmla="*/ 590203 h 723207"/>
              <a:gd name="connsiteX2" fmla="*/ 1066377 w 1324072"/>
              <a:gd name="connsiteY2" fmla="*/ 723207 h 72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4072" h="723207">
                <a:moveTo>
                  <a:pt x="1324072" y="0"/>
                </a:moveTo>
                <a:cubicBezTo>
                  <a:pt x="684684" y="234834"/>
                  <a:pt x="45297" y="469669"/>
                  <a:pt x="2348" y="590203"/>
                </a:cubicBezTo>
                <a:cubicBezTo>
                  <a:pt x="-40601" y="710737"/>
                  <a:pt x="512888" y="716972"/>
                  <a:pt x="1066377" y="72320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>
            <a:off x="4430384" y="2377240"/>
            <a:ext cx="602649" cy="794137"/>
          </a:xfrm>
          <a:custGeom>
            <a:avLst/>
            <a:gdLst>
              <a:gd name="connsiteX0" fmla="*/ 1324072 w 1324072"/>
              <a:gd name="connsiteY0" fmla="*/ 0 h 723207"/>
              <a:gd name="connsiteX1" fmla="*/ 2348 w 1324072"/>
              <a:gd name="connsiteY1" fmla="*/ 590203 h 723207"/>
              <a:gd name="connsiteX2" fmla="*/ 1066377 w 1324072"/>
              <a:gd name="connsiteY2" fmla="*/ 723207 h 72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4072" h="723207">
                <a:moveTo>
                  <a:pt x="1324072" y="0"/>
                </a:moveTo>
                <a:cubicBezTo>
                  <a:pt x="684684" y="234834"/>
                  <a:pt x="45297" y="469669"/>
                  <a:pt x="2348" y="590203"/>
                </a:cubicBezTo>
                <a:cubicBezTo>
                  <a:pt x="-40601" y="710737"/>
                  <a:pt x="512888" y="716972"/>
                  <a:pt x="1066377" y="72320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2302627" y="3845473"/>
            <a:ext cx="648391" cy="66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2951018" y="4188749"/>
            <a:ext cx="633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3599409" y="3857929"/>
            <a:ext cx="648391" cy="66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4251829" y="4188749"/>
            <a:ext cx="633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4900220" y="3857929"/>
            <a:ext cx="648391" cy="66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sp>
        <p:nvSpPr>
          <p:cNvPr id="74" name="任意多边形 73"/>
          <p:cNvSpPr/>
          <p:nvPr/>
        </p:nvSpPr>
        <p:spPr>
          <a:xfrm>
            <a:off x="1237969" y="3469626"/>
            <a:ext cx="1324072" cy="723207"/>
          </a:xfrm>
          <a:custGeom>
            <a:avLst/>
            <a:gdLst>
              <a:gd name="connsiteX0" fmla="*/ 1324072 w 1324072"/>
              <a:gd name="connsiteY0" fmla="*/ 0 h 723207"/>
              <a:gd name="connsiteX1" fmla="*/ 2348 w 1324072"/>
              <a:gd name="connsiteY1" fmla="*/ 590203 h 723207"/>
              <a:gd name="connsiteX2" fmla="*/ 1066377 w 1324072"/>
              <a:gd name="connsiteY2" fmla="*/ 723207 h 72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4072" h="723207">
                <a:moveTo>
                  <a:pt x="1324072" y="0"/>
                </a:moveTo>
                <a:cubicBezTo>
                  <a:pt x="684684" y="234834"/>
                  <a:pt x="45297" y="469669"/>
                  <a:pt x="2348" y="590203"/>
                </a:cubicBezTo>
                <a:cubicBezTo>
                  <a:pt x="-40601" y="710737"/>
                  <a:pt x="512888" y="716972"/>
                  <a:pt x="1066377" y="72320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/>
        </p:nvSpPr>
        <p:spPr>
          <a:xfrm>
            <a:off x="3098043" y="3423848"/>
            <a:ext cx="634259" cy="764900"/>
          </a:xfrm>
          <a:custGeom>
            <a:avLst/>
            <a:gdLst>
              <a:gd name="connsiteX0" fmla="*/ 1324072 w 1324072"/>
              <a:gd name="connsiteY0" fmla="*/ 0 h 723207"/>
              <a:gd name="connsiteX1" fmla="*/ 2348 w 1324072"/>
              <a:gd name="connsiteY1" fmla="*/ 590203 h 723207"/>
              <a:gd name="connsiteX2" fmla="*/ 1066377 w 1324072"/>
              <a:gd name="connsiteY2" fmla="*/ 723207 h 72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4072" h="723207">
                <a:moveTo>
                  <a:pt x="1324072" y="0"/>
                </a:moveTo>
                <a:cubicBezTo>
                  <a:pt x="684684" y="234834"/>
                  <a:pt x="45297" y="469669"/>
                  <a:pt x="2348" y="590203"/>
                </a:cubicBezTo>
                <a:cubicBezTo>
                  <a:pt x="-40601" y="710737"/>
                  <a:pt x="512888" y="716972"/>
                  <a:pt x="1066377" y="72320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4398854" y="3394611"/>
            <a:ext cx="602649" cy="794137"/>
          </a:xfrm>
          <a:custGeom>
            <a:avLst/>
            <a:gdLst>
              <a:gd name="connsiteX0" fmla="*/ 1324072 w 1324072"/>
              <a:gd name="connsiteY0" fmla="*/ 0 h 723207"/>
              <a:gd name="connsiteX1" fmla="*/ 2348 w 1324072"/>
              <a:gd name="connsiteY1" fmla="*/ 590203 h 723207"/>
              <a:gd name="connsiteX2" fmla="*/ 1066377 w 1324072"/>
              <a:gd name="connsiteY2" fmla="*/ 723207 h 72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4072" h="723207">
                <a:moveTo>
                  <a:pt x="1324072" y="0"/>
                </a:moveTo>
                <a:cubicBezTo>
                  <a:pt x="684684" y="234834"/>
                  <a:pt x="45297" y="469669"/>
                  <a:pt x="2348" y="590203"/>
                </a:cubicBezTo>
                <a:cubicBezTo>
                  <a:pt x="-40601" y="710737"/>
                  <a:pt x="512888" y="716972"/>
                  <a:pt x="1066377" y="72320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/>
              <p:cNvSpPr/>
              <p:nvPr/>
            </p:nvSpPr>
            <p:spPr>
              <a:xfrm>
                <a:off x="1161323" y="5300160"/>
                <a:ext cx="714077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ym typeface="Wingdings" panose="05000000000000000000" pitchFamily="2" charset="2"/>
                  </a:rPr>
                  <a:t>Autoregressive model</a:t>
                </a:r>
              </a:p>
              <a:p>
                <a:endParaRPr lang="en-US" altLang="zh-CN" dirty="0">
                  <a:sym typeface="Wingdings" panose="05000000000000000000" pitchFamily="2" charset="2"/>
                </a:endParaRPr>
              </a:p>
              <a:p>
                <a:r>
                  <a:rPr lang="en-US" altLang="zh-CN" dirty="0">
                    <a:sym typeface="Wingdings" panose="05000000000000000000" pitchFamily="2" charset="2"/>
                  </a:rPr>
                  <a:t>                               p(x) = p(x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zh-CN" dirty="0">
                    <a:sym typeface="Wingdings" panose="05000000000000000000" pitchFamily="2" charset="2"/>
                  </a:rPr>
                  <a:t>) p(x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altLang="zh-CN" dirty="0">
                    <a:sym typeface="Wingdings" panose="05000000000000000000" pitchFamily="2" charset="2"/>
                  </a:rPr>
                  <a:t>|x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zh-CN" dirty="0">
                    <a:sym typeface="Wingdings" panose="05000000000000000000" pitchFamily="2" charset="2"/>
                  </a:rPr>
                  <a:t>) p(x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3</a:t>
                </a:r>
                <a:r>
                  <a:rPr lang="en-US" altLang="zh-CN" dirty="0">
                    <a:sym typeface="Wingdings" panose="05000000000000000000" pitchFamily="2" charset="2"/>
                  </a:rPr>
                  <a:t>|x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zh-CN" dirty="0">
                    <a:sym typeface="Wingdings" panose="05000000000000000000" pitchFamily="2" charset="2"/>
                  </a:rPr>
                  <a:t>, 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altLang="zh-CN" dirty="0">
                    <a:sym typeface="Wingdings" panose="05000000000000000000" pitchFamily="2" charset="2"/>
                  </a:rPr>
                  <a:t>) … 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∏</m:t>
                    </m:r>
                  </m:oMath>
                </a14:m>
                <a:r>
                  <a:rPr lang="en-US" altLang="zh-CN" dirty="0"/>
                  <a:t>p(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 err="1"/>
                  <a:t>|x</a:t>
                </a:r>
                <a:r>
                  <a:rPr lang="en-US" altLang="zh-CN" baseline="-25000" dirty="0"/>
                  <a:t>&lt;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323" y="5300160"/>
                <a:ext cx="7140770" cy="923330"/>
              </a:xfrm>
              <a:prstGeom prst="rect">
                <a:avLst/>
              </a:prstGeom>
              <a:blipFill>
                <a:blip r:embed="rId2"/>
                <a:stretch>
                  <a:fillRect l="-769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19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PixelCNN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4444" y="6517179"/>
            <a:ext cx="8817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Oord, Aaron van den, </a:t>
            </a:r>
            <a:r>
              <a:rPr lang="en-US" altLang="zh-CN" sz="1200" dirty="0" err="1"/>
              <a:t>Nal</a:t>
            </a:r>
            <a:r>
              <a:rPr lang="en-US" altLang="zh-CN" sz="1200" dirty="0"/>
              <a:t> </a:t>
            </a:r>
            <a:r>
              <a:rPr lang="en-US" altLang="zh-CN" sz="1200" dirty="0" err="1"/>
              <a:t>Kalchbrenner</a:t>
            </a:r>
            <a:r>
              <a:rPr lang="en-US" altLang="zh-CN" sz="1200" dirty="0"/>
              <a:t>, and </a:t>
            </a:r>
            <a:r>
              <a:rPr lang="en-US" altLang="zh-CN" sz="1200" dirty="0" err="1"/>
              <a:t>Koray</a:t>
            </a:r>
            <a:r>
              <a:rPr lang="en-US" altLang="zh-CN" sz="1200" dirty="0"/>
              <a:t> </a:t>
            </a:r>
            <a:r>
              <a:rPr lang="en-US" altLang="zh-CN" sz="1200" dirty="0" err="1"/>
              <a:t>Kavukcuoglu</a:t>
            </a:r>
            <a:r>
              <a:rPr lang="en-US" altLang="zh-CN" sz="1200" dirty="0"/>
              <a:t>. "Pixel recurrent neural networks." </a:t>
            </a:r>
            <a:r>
              <a:rPr lang="en-US" altLang="zh-CN" sz="1200" i="1" dirty="0" err="1"/>
              <a:t>arXiv</a:t>
            </a:r>
            <a:r>
              <a:rPr lang="en-US" altLang="zh-CN" sz="1200" i="1" dirty="0"/>
              <a:t> preprint arXiv:1601.06759</a:t>
            </a:r>
            <a:r>
              <a:rPr lang="en-US" altLang="zh-CN" sz="1200" dirty="0"/>
              <a:t> (2016).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28650" y="1438102"/>
                <a:ext cx="7953396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/>
                  <a:t>PixelRNN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            min KL(</a:t>
                </a:r>
                <a:r>
                  <a:rPr lang="en-US" altLang="zh-CN" dirty="0" err="1"/>
                  <a:t>p</a:t>
                </a:r>
                <a:r>
                  <a:rPr lang="en-US" altLang="zh-CN" baseline="-25000" dirty="0" err="1"/>
                  <a:t>D</a:t>
                </a:r>
                <a:r>
                  <a:rPr lang="en-US" altLang="zh-CN" dirty="0"/>
                  <a:t>(x) || p(x))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    max </a:t>
                </a:r>
                <a:r>
                  <a:rPr lang="zh-CN" altLang="en-US" dirty="0">
                    <a:sym typeface="Wingdings" panose="05000000000000000000" pitchFamily="2" charset="2"/>
                  </a:rPr>
                  <a:t>∑</a:t>
                </a:r>
                <a:r>
                  <a:rPr lang="en-US" altLang="zh-CN" dirty="0">
                    <a:sym typeface="Wingdings" panose="05000000000000000000" pitchFamily="2" charset="2"/>
                  </a:rPr>
                  <a:t>[log p(</a:t>
                </a:r>
                <a:r>
                  <a:rPr lang="en-US" altLang="zh-CN" dirty="0" err="1">
                    <a:sym typeface="Wingdings" panose="05000000000000000000" pitchFamily="2" charset="2"/>
                  </a:rPr>
                  <a:t>x</a:t>
                </a:r>
                <a:r>
                  <a:rPr lang="en-US" altLang="zh-CN" baseline="30000" dirty="0" err="1">
                    <a:sym typeface="Wingdings" panose="05000000000000000000" pitchFamily="2" charset="2"/>
                  </a:rPr>
                  <a:t>n</a:t>
                </a:r>
                <a:r>
                  <a:rPr lang="en-US" altLang="zh-CN" dirty="0">
                    <a:sym typeface="Wingdings" panose="05000000000000000000" pitchFamily="2" charset="2"/>
                  </a:rPr>
                  <a:t>)-log </a:t>
                </a:r>
                <a:r>
                  <a:rPr lang="en-US" altLang="zh-CN" dirty="0" err="1">
                    <a:sym typeface="Wingdings" panose="05000000000000000000" pitchFamily="2" charset="2"/>
                  </a:rPr>
                  <a:t>p</a:t>
                </a:r>
                <a:r>
                  <a:rPr lang="en-US" altLang="zh-CN" baseline="-25000" dirty="0" err="1">
                    <a:sym typeface="Wingdings" panose="05000000000000000000" pitchFamily="2" charset="2"/>
                  </a:rPr>
                  <a:t>D</a:t>
                </a:r>
                <a:r>
                  <a:rPr lang="en-US" altLang="zh-CN" dirty="0">
                    <a:sym typeface="Wingdings" panose="05000000000000000000" pitchFamily="2" charset="2"/>
                  </a:rPr>
                  <a:t>(</a:t>
                </a:r>
                <a:r>
                  <a:rPr lang="en-US" altLang="zh-CN" dirty="0" err="1">
                    <a:sym typeface="Wingdings" panose="05000000000000000000" pitchFamily="2" charset="2"/>
                  </a:rPr>
                  <a:t>x</a:t>
                </a:r>
                <a:r>
                  <a:rPr lang="en-US" altLang="zh-CN" baseline="30000" dirty="0" err="1">
                    <a:sym typeface="Wingdings" panose="05000000000000000000" pitchFamily="2" charset="2"/>
                  </a:rPr>
                  <a:t>n</a:t>
                </a:r>
                <a:r>
                  <a:rPr lang="en-US" altLang="zh-CN" dirty="0">
                    <a:sym typeface="Wingdings" panose="05000000000000000000" pitchFamily="2" charset="2"/>
                  </a:rPr>
                  <a:t>)]         max </a:t>
                </a:r>
                <a:r>
                  <a:rPr lang="zh-CN" altLang="en-US" dirty="0">
                    <a:sym typeface="Wingdings" panose="05000000000000000000" pitchFamily="2" charset="2"/>
                  </a:rPr>
                  <a:t>∑</a:t>
                </a:r>
                <a:r>
                  <a:rPr lang="en-US" altLang="zh-CN" dirty="0">
                    <a:sym typeface="Wingdings" panose="05000000000000000000" pitchFamily="2" charset="2"/>
                  </a:rPr>
                  <a:t>log p(</a:t>
                </a:r>
                <a:r>
                  <a:rPr lang="en-US" altLang="zh-CN" dirty="0" err="1">
                    <a:sym typeface="Wingdings" panose="05000000000000000000" pitchFamily="2" charset="2"/>
                  </a:rPr>
                  <a:t>x</a:t>
                </a:r>
                <a:r>
                  <a:rPr lang="en-US" altLang="zh-CN" baseline="30000" dirty="0" err="1">
                    <a:sym typeface="Wingdings" panose="05000000000000000000" pitchFamily="2" charset="2"/>
                  </a:rPr>
                  <a:t>n</a:t>
                </a:r>
                <a:r>
                  <a:rPr lang="en-US" altLang="zh-CN" dirty="0">
                    <a:sym typeface="Wingdings" panose="05000000000000000000" pitchFamily="2" charset="2"/>
                  </a:rPr>
                  <a:t>)</a:t>
                </a:r>
              </a:p>
              <a:p>
                <a:endParaRPr lang="en-US" altLang="zh-CN" dirty="0">
                  <a:sym typeface="Wingdings" panose="05000000000000000000" pitchFamily="2" charset="2"/>
                </a:endParaRPr>
              </a:p>
              <a:p>
                <a:r>
                  <a:rPr lang="en-US" altLang="zh-CN" dirty="0">
                    <a:sym typeface="Wingdings" panose="05000000000000000000" pitchFamily="2" charset="2"/>
                  </a:rPr>
                  <a:t>Autoregressive model</a:t>
                </a:r>
              </a:p>
              <a:p>
                <a:endParaRPr lang="en-US" altLang="zh-CN" dirty="0">
                  <a:sym typeface="Wingdings" panose="05000000000000000000" pitchFamily="2" charset="2"/>
                </a:endParaRPr>
              </a:p>
              <a:p>
                <a:r>
                  <a:rPr lang="en-US" altLang="zh-CN" dirty="0">
                    <a:sym typeface="Wingdings" panose="05000000000000000000" pitchFamily="2" charset="2"/>
                  </a:rPr>
                  <a:t>                               p(x) = p(x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zh-CN" dirty="0">
                    <a:sym typeface="Wingdings" panose="05000000000000000000" pitchFamily="2" charset="2"/>
                  </a:rPr>
                  <a:t>) p(x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altLang="zh-CN" dirty="0">
                    <a:sym typeface="Wingdings" panose="05000000000000000000" pitchFamily="2" charset="2"/>
                  </a:rPr>
                  <a:t>|x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zh-CN" dirty="0">
                    <a:sym typeface="Wingdings" panose="05000000000000000000" pitchFamily="2" charset="2"/>
                  </a:rPr>
                  <a:t>) p(x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3</a:t>
                </a:r>
                <a:r>
                  <a:rPr lang="en-US" altLang="zh-CN" dirty="0">
                    <a:sym typeface="Wingdings" panose="05000000000000000000" pitchFamily="2" charset="2"/>
                  </a:rPr>
                  <a:t>|x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zh-CN" dirty="0">
                    <a:sym typeface="Wingdings" panose="05000000000000000000" pitchFamily="2" charset="2"/>
                  </a:rPr>
                  <a:t>, 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altLang="zh-CN" dirty="0">
                    <a:sym typeface="Wingdings" panose="05000000000000000000" pitchFamily="2" charset="2"/>
                  </a:rPr>
                  <a:t>) … 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∏</m:t>
                    </m:r>
                  </m:oMath>
                </a14:m>
                <a:r>
                  <a:rPr lang="en-US" altLang="zh-CN" dirty="0"/>
                  <a:t>p(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 err="1"/>
                  <a:t>|x</a:t>
                </a:r>
                <a:r>
                  <a:rPr lang="en-US" altLang="zh-CN" baseline="-25000" dirty="0"/>
                  <a:t>&lt;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/>
                  <a:t>)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RNN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38102"/>
                <a:ext cx="7953396" cy="2862322"/>
              </a:xfrm>
              <a:prstGeom prst="rect">
                <a:avLst/>
              </a:prstGeom>
              <a:blipFill>
                <a:blip r:embed="rId2"/>
                <a:stretch>
                  <a:fillRect l="-613" t="-1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/>
          <p:nvPr/>
        </p:nvSpPr>
        <p:spPr>
          <a:xfrm>
            <a:off x="1130530" y="5764099"/>
            <a:ext cx="648391" cy="66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10" name="椭圆 9"/>
          <p:cNvSpPr/>
          <p:nvPr/>
        </p:nvSpPr>
        <p:spPr>
          <a:xfrm>
            <a:off x="1130530" y="4003556"/>
            <a:ext cx="648391" cy="66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13" name="矩形 12"/>
          <p:cNvSpPr/>
          <p:nvPr/>
        </p:nvSpPr>
        <p:spPr>
          <a:xfrm>
            <a:off x="1041686" y="4928703"/>
            <a:ext cx="826078" cy="571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cell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8" idx="0"/>
            <a:endCxn id="13" idx="2"/>
          </p:cNvCxnSpPr>
          <p:nvPr/>
        </p:nvCxnSpPr>
        <p:spPr>
          <a:xfrm flipH="1" flipV="1">
            <a:off x="1454725" y="5500592"/>
            <a:ext cx="1" cy="263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0"/>
            <a:endCxn id="10" idx="4"/>
          </p:cNvCxnSpPr>
          <p:nvPr/>
        </p:nvCxnSpPr>
        <p:spPr>
          <a:xfrm flipV="1">
            <a:off x="1454725" y="4665196"/>
            <a:ext cx="1" cy="263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2588375" y="4003556"/>
            <a:ext cx="648391" cy="66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20" name="矩形 19"/>
          <p:cNvSpPr/>
          <p:nvPr/>
        </p:nvSpPr>
        <p:spPr>
          <a:xfrm>
            <a:off x="2515116" y="4928702"/>
            <a:ext cx="794908" cy="571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cell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20" idx="0"/>
            <a:endCxn id="19" idx="4"/>
          </p:cNvCxnSpPr>
          <p:nvPr/>
        </p:nvCxnSpPr>
        <p:spPr>
          <a:xfrm flipV="1">
            <a:off x="2912570" y="4665196"/>
            <a:ext cx="1" cy="26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1753985" y="4472247"/>
            <a:ext cx="1182482" cy="1776019"/>
          </a:xfrm>
          <a:custGeom>
            <a:avLst/>
            <a:gdLst>
              <a:gd name="connsiteX0" fmla="*/ 0 w 1182482"/>
              <a:gd name="connsiteY0" fmla="*/ 0 h 1776019"/>
              <a:gd name="connsiteX1" fmla="*/ 423950 w 1182482"/>
              <a:gd name="connsiteY1" fmla="*/ 507077 h 1776019"/>
              <a:gd name="connsiteX2" fmla="*/ 573579 w 1182482"/>
              <a:gd name="connsiteY2" fmla="*/ 1596044 h 1776019"/>
              <a:gd name="connsiteX3" fmla="*/ 1088968 w 1182482"/>
              <a:gd name="connsiteY3" fmla="*/ 1720735 h 1776019"/>
              <a:gd name="connsiteX4" fmla="*/ 1180408 w 1182482"/>
              <a:gd name="connsiteY4" fmla="*/ 1030778 h 1776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482" h="1776019">
                <a:moveTo>
                  <a:pt x="0" y="0"/>
                </a:moveTo>
                <a:cubicBezTo>
                  <a:pt x="164177" y="120535"/>
                  <a:pt x="328354" y="241070"/>
                  <a:pt x="423950" y="507077"/>
                </a:cubicBezTo>
                <a:cubicBezTo>
                  <a:pt x="519546" y="773084"/>
                  <a:pt x="462743" y="1393768"/>
                  <a:pt x="573579" y="1596044"/>
                </a:cubicBezTo>
                <a:cubicBezTo>
                  <a:pt x="684415" y="1798320"/>
                  <a:pt x="987830" y="1814946"/>
                  <a:pt x="1088968" y="1720735"/>
                </a:cubicBezTo>
                <a:cubicBezTo>
                  <a:pt x="1190106" y="1626524"/>
                  <a:pt x="1185257" y="1328651"/>
                  <a:pt x="1180408" y="103077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022322" y="4016025"/>
            <a:ext cx="648391" cy="66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sp>
        <p:nvSpPr>
          <p:cNvPr id="31" name="矩形 30"/>
          <p:cNvSpPr/>
          <p:nvPr/>
        </p:nvSpPr>
        <p:spPr>
          <a:xfrm>
            <a:off x="3949063" y="4941171"/>
            <a:ext cx="794908" cy="571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cell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31" idx="0"/>
            <a:endCxn id="30" idx="4"/>
          </p:cNvCxnSpPr>
          <p:nvPr/>
        </p:nvCxnSpPr>
        <p:spPr>
          <a:xfrm flipV="1">
            <a:off x="4346517" y="4677665"/>
            <a:ext cx="1" cy="26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>
            <a:off x="3187932" y="4484716"/>
            <a:ext cx="1182482" cy="1776019"/>
          </a:xfrm>
          <a:custGeom>
            <a:avLst/>
            <a:gdLst>
              <a:gd name="connsiteX0" fmla="*/ 0 w 1182482"/>
              <a:gd name="connsiteY0" fmla="*/ 0 h 1776019"/>
              <a:gd name="connsiteX1" fmla="*/ 423950 w 1182482"/>
              <a:gd name="connsiteY1" fmla="*/ 507077 h 1776019"/>
              <a:gd name="connsiteX2" fmla="*/ 573579 w 1182482"/>
              <a:gd name="connsiteY2" fmla="*/ 1596044 h 1776019"/>
              <a:gd name="connsiteX3" fmla="*/ 1088968 w 1182482"/>
              <a:gd name="connsiteY3" fmla="*/ 1720735 h 1776019"/>
              <a:gd name="connsiteX4" fmla="*/ 1180408 w 1182482"/>
              <a:gd name="connsiteY4" fmla="*/ 1030778 h 1776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482" h="1776019">
                <a:moveTo>
                  <a:pt x="0" y="0"/>
                </a:moveTo>
                <a:cubicBezTo>
                  <a:pt x="164177" y="120535"/>
                  <a:pt x="328354" y="241070"/>
                  <a:pt x="423950" y="507077"/>
                </a:cubicBezTo>
                <a:cubicBezTo>
                  <a:pt x="519546" y="773084"/>
                  <a:pt x="462743" y="1393768"/>
                  <a:pt x="573579" y="1596044"/>
                </a:cubicBezTo>
                <a:cubicBezTo>
                  <a:pt x="684415" y="1798320"/>
                  <a:pt x="987830" y="1814946"/>
                  <a:pt x="1088968" y="1720735"/>
                </a:cubicBezTo>
                <a:cubicBezTo>
                  <a:pt x="1190106" y="1626524"/>
                  <a:pt x="1185257" y="1328651"/>
                  <a:pt x="1180408" y="103077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505103" y="4002949"/>
            <a:ext cx="648391" cy="66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4</a:t>
            </a:r>
            <a:endParaRPr lang="zh-CN" altLang="en-US" baseline="-25000" dirty="0"/>
          </a:p>
        </p:txBody>
      </p:sp>
      <p:sp>
        <p:nvSpPr>
          <p:cNvPr id="35" name="矩形 34"/>
          <p:cNvSpPr/>
          <p:nvPr/>
        </p:nvSpPr>
        <p:spPr>
          <a:xfrm>
            <a:off x="5431844" y="4928095"/>
            <a:ext cx="794908" cy="571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cell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35" idx="0"/>
            <a:endCxn id="34" idx="4"/>
          </p:cNvCxnSpPr>
          <p:nvPr/>
        </p:nvCxnSpPr>
        <p:spPr>
          <a:xfrm flipV="1">
            <a:off x="5829298" y="4664589"/>
            <a:ext cx="1" cy="26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任意多边形 36"/>
          <p:cNvSpPr/>
          <p:nvPr/>
        </p:nvSpPr>
        <p:spPr>
          <a:xfrm>
            <a:off x="4670713" y="4471640"/>
            <a:ext cx="1182482" cy="1776019"/>
          </a:xfrm>
          <a:custGeom>
            <a:avLst/>
            <a:gdLst>
              <a:gd name="connsiteX0" fmla="*/ 0 w 1182482"/>
              <a:gd name="connsiteY0" fmla="*/ 0 h 1776019"/>
              <a:gd name="connsiteX1" fmla="*/ 423950 w 1182482"/>
              <a:gd name="connsiteY1" fmla="*/ 507077 h 1776019"/>
              <a:gd name="connsiteX2" fmla="*/ 573579 w 1182482"/>
              <a:gd name="connsiteY2" fmla="*/ 1596044 h 1776019"/>
              <a:gd name="connsiteX3" fmla="*/ 1088968 w 1182482"/>
              <a:gd name="connsiteY3" fmla="*/ 1720735 h 1776019"/>
              <a:gd name="connsiteX4" fmla="*/ 1180408 w 1182482"/>
              <a:gd name="connsiteY4" fmla="*/ 1030778 h 1776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482" h="1776019">
                <a:moveTo>
                  <a:pt x="0" y="0"/>
                </a:moveTo>
                <a:cubicBezTo>
                  <a:pt x="164177" y="120535"/>
                  <a:pt x="328354" y="241070"/>
                  <a:pt x="423950" y="507077"/>
                </a:cubicBezTo>
                <a:cubicBezTo>
                  <a:pt x="519546" y="773084"/>
                  <a:pt x="462743" y="1393768"/>
                  <a:pt x="573579" y="1596044"/>
                </a:cubicBezTo>
                <a:cubicBezTo>
                  <a:pt x="684415" y="1798320"/>
                  <a:pt x="987830" y="1814946"/>
                  <a:pt x="1088968" y="1720735"/>
                </a:cubicBezTo>
                <a:cubicBezTo>
                  <a:pt x="1190106" y="1626524"/>
                  <a:pt x="1185257" y="1328651"/>
                  <a:pt x="1180408" y="103077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6455801" y="4089497"/>
          <a:ext cx="24870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0">
                  <a:extLst>
                    <a:ext uri="{9D8B030D-6E8A-4147-A177-3AD203B41FA5}">
                      <a16:colId xmlns:a16="http://schemas.microsoft.com/office/drawing/2014/main" val="2600195824"/>
                    </a:ext>
                  </a:extLst>
                </a:gridCol>
                <a:gridCol w="276340">
                  <a:extLst>
                    <a:ext uri="{9D8B030D-6E8A-4147-A177-3AD203B41FA5}">
                      <a16:colId xmlns:a16="http://schemas.microsoft.com/office/drawing/2014/main" val="2092716348"/>
                    </a:ext>
                  </a:extLst>
                </a:gridCol>
                <a:gridCol w="276340">
                  <a:extLst>
                    <a:ext uri="{9D8B030D-6E8A-4147-A177-3AD203B41FA5}">
                      <a16:colId xmlns:a16="http://schemas.microsoft.com/office/drawing/2014/main" val="2787134031"/>
                    </a:ext>
                  </a:extLst>
                </a:gridCol>
                <a:gridCol w="276340">
                  <a:extLst>
                    <a:ext uri="{9D8B030D-6E8A-4147-A177-3AD203B41FA5}">
                      <a16:colId xmlns:a16="http://schemas.microsoft.com/office/drawing/2014/main" val="779842123"/>
                    </a:ext>
                  </a:extLst>
                </a:gridCol>
                <a:gridCol w="276340">
                  <a:extLst>
                    <a:ext uri="{9D8B030D-6E8A-4147-A177-3AD203B41FA5}">
                      <a16:colId xmlns:a16="http://schemas.microsoft.com/office/drawing/2014/main" val="3503577220"/>
                    </a:ext>
                  </a:extLst>
                </a:gridCol>
                <a:gridCol w="276340">
                  <a:extLst>
                    <a:ext uri="{9D8B030D-6E8A-4147-A177-3AD203B41FA5}">
                      <a16:colId xmlns:a16="http://schemas.microsoft.com/office/drawing/2014/main" val="2584932694"/>
                    </a:ext>
                  </a:extLst>
                </a:gridCol>
                <a:gridCol w="276340">
                  <a:extLst>
                    <a:ext uri="{9D8B030D-6E8A-4147-A177-3AD203B41FA5}">
                      <a16:colId xmlns:a16="http://schemas.microsoft.com/office/drawing/2014/main" val="770446418"/>
                    </a:ext>
                  </a:extLst>
                </a:gridCol>
                <a:gridCol w="276340">
                  <a:extLst>
                    <a:ext uri="{9D8B030D-6E8A-4147-A177-3AD203B41FA5}">
                      <a16:colId xmlns:a16="http://schemas.microsoft.com/office/drawing/2014/main" val="2508071564"/>
                    </a:ext>
                  </a:extLst>
                </a:gridCol>
                <a:gridCol w="276340">
                  <a:extLst>
                    <a:ext uri="{9D8B030D-6E8A-4147-A177-3AD203B41FA5}">
                      <a16:colId xmlns:a16="http://schemas.microsoft.com/office/drawing/2014/main" val="2909967921"/>
                    </a:ext>
                  </a:extLst>
                </a:gridCol>
              </a:tblGrid>
              <a:tr h="24693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809757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6455801" y="4962699"/>
          <a:ext cx="13106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125161831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16101255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37596421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037042057"/>
                    </a:ext>
                  </a:extLst>
                </a:gridCol>
              </a:tblGrid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51893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6006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5888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05305"/>
                  </a:ext>
                </a:extLst>
              </a:tr>
            </a:tbl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6329618" y="3707052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1-D </a:t>
            </a:r>
            <a:r>
              <a:rPr lang="en-US" altLang="zh-CN" dirty="0" err="1"/>
              <a:t>seq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329618" y="461167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2-D grid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31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067" y="-164"/>
            <a:ext cx="7886700" cy="1325563"/>
          </a:xfrm>
        </p:spPr>
        <p:txBody>
          <a:bodyPr/>
          <a:lstStyle/>
          <a:p>
            <a:r>
              <a:rPr lang="en-US" altLang="zh-CN" dirty="0" err="1"/>
              <a:t>PixelCNN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4444" y="6517179"/>
            <a:ext cx="8817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Oord, Aaron van den, </a:t>
            </a:r>
            <a:r>
              <a:rPr lang="en-US" altLang="zh-CN" sz="1200" dirty="0" err="1"/>
              <a:t>Nal</a:t>
            </a:r>
            <a:r>
              <a:rPr lang="en-US" altLang="zh-CN" sz="1200" dirty="0"/>
              <a:t> </a:t>
            </a:r>
            <a:r>
              <a:rPr lang="en-US" altLang="zh-CN" sz="1200" dirty="0" err="1"/>
              <a:t>Kalchbrenner</a:t>
            </a:r>
            <a:r>
              <a:rPr lang="en-US" altLang="zh-CN" sz="1200" dirty="0"/>
              <a:t>, and </a:t>
            </a:r>
            <a:r>
              <a:rPr lang="en-US" altLang="zh-CN" sz="1200" dirty="0" err="1"/>
              <a:t>Koray</a:t>
            </a:r>
            <a:r>
              <a:rPr lang="en-US" altLang="zh-CN" sz="1200" dirty="0"/>
              <a:t> </a:t>
            </a:r>
            <a:r>
              <a:rPr lang="en-US" altLang="zh-CN" sz="1200" dirty="0" err="1"/>
              <a:t>Kavukcuoglu</a:t>
            </a:r>
            <a:r>
              <a:rPr lang="en-US" altLang="zh-CN" sz="1200" dirty="0"/>
              <a:t>. "Pixel recurrent neural networks." </a:t>
            </a:r>
            <a:r>
              <a:rPr lang="en-US" altLang="zh-CN" sz="1200" i="1" dirty="0" err="1"/>
              <a:t>arXiv</a:t>
            </a:r>
            <a:r>
              <a:rPr lang="en-US" altLang="zh-CN" sz="1200" i="1" dirty="0"/>
              <a:t> preprint arXiv:1601.06759</a:t>
            </a:r>
            <a:r>
              <a:rPr lang="en-US" altLang="zh-CN" sz="1200" dirty="0"/>
              <a:t> (2016).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/>
              <p:cNvSpPr/>
              <p:nvPr/>
            </p:nvSpPr>
            <p:spPr>
              <a:xfrm>
                <a:off x="1161323" y="5300160"/>
                <a:ext cx="714077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ym typeface="Wingdings" panose="05000000000000000000" pitchFamily="2" charset="2"/>
                  </a:rPr>
                  <a:t>Autoregressive model</a:t>
                </a:r>
              </a:p>
              <a:p>
                <a:endParaRPr lang="en-US" altLang="zh-CN" dirty="0">
                  <a:sym typeface="Wingdings" panose="05000000000000000000" pitchFamily="2" charset="2"/>
                </a:endParaRPr>
              </a:p>
              <a:p>
                <a:r>
                  <a:rPr lang="en-US" altLang="zh-CN" dirty="0">
                    <a:sym typeface="Wingdings" panose="05000000000000000000" pitchFamily="2" charset="2"/>
                  </a:rPr>
                  <a:t>                               p(x) = p(x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zh-CN" dirty="0">
                    <a:sym typeface="Wingdings" panose="05000000000000000000" pitchFamily="2" charset="2"/>
                  </a:rPr>
                  <a:t>) p(x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altLang="zh-CN" dirty="0">
                    <a:sym typeface="Wingdings" panose="05000000000000000000" pitchFamily="2" charset="2"/>
                  </a:rPr>
                  <a:t>|x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zh-CN" dirty="0">
                    <a:sym typeface="Wingdings" panose="05000000000000000000" pitchFamily="2" charset="2"/>
                  </a:rPr>
                  <a:t>) p(x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3</a:t>
                </a:r>
                <a:r>
                  <a:rPr lang="en-US" altLang="zh-CN" dirty="0">
                    <a:sym typeface="Wingdings" panose="05000000000000000000" pitchFamily="2" charset="2"/>
                  </a:rPr>
                  <a:t>|x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zh-CN" dirty="0">
                    <a:sym typeface="Wingdings" panose="05000000000000000000" pitchFamily="2" charset="2"/>
                  </a:rPr>
                  <a:t>, 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altLang="zh-CN" dirty="0">
                    <a:sym typeface="Wingdings" panose="05000000000000000000" pitchFamily="2" charset="2"/>
                  </a:rPr>
                  <a:t>) … 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∏</m:t>
                    </m:r>
                  </m:oMath>
                </a14:m>
                <a:r>
                  <a:rPr lang="en-US" altLang="zh-CN" dirty="0"/>
                  <a:t>p(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 err="1"/>
                  <a:t>|x</a:t>
                </a:r>
                <a:r>
                  <a:rPr lang="en-US" altLang="zh-CN" baseline="-25000" dirty="0"/>
                  <a:t>&lt;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323" y="5300160"/>
                <a:ext cx="7140770" cy="923330"/>
              </a:xfrm>
              <a:prstGeom prst="rect">
                <a:avLst/>
              </a:prstGeom>
              <a:blipFill>
                <a:blip r:embed="rId2"/>
                <a:stretch>
                  <a:fillRect l="-769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01960"/>
              </p:ext>
            </p:extLst>
          </p:nvPr>
        </p:nvGraphicFramePr>
        <p:xfrm>
          <a:off x="722134" y="3695804"/>
          <a:ext cx="13106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125161831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16101255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37596421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037042057"/>
                    </a:ext>
                  </a:extLst>
                </a:gridCol>
              </a:tblGrid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51893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6006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5888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05305"/>
                  </a:ext>
                </a:extLst>
              </a:tr>
            </a:tbl>
          </a:graphicData>
        </a:graphic>
      </p:graphicFrame>
      <p:sp>
        <p:nvSpPr>
          <p:cNvPr id="5" name="下箭头 4"/>
          <p:cNvSpPr/>
          <p:nvPr/>
        </p:nvSpPr>
        <p:spPr>
          <a:xfrm rot="10800000">
            <a:off x="1211199" y="2692839"/>
            <a:ext cx="332509" cy="989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5067" y="282774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067688"/>
              </p:ext>
            </p:extLst>
          </p:nvPr>
        </p:nvGraphicFramePr>
        <p:xfrm>
          <a:off x="722134" y="1149364"/>
          <a:ext cx="13106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125161831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16101255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37596421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037042057"/>
                    </a:ext>
                  </a:extLst>
                </a:gridCol>
              </a:tblGrid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51893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6006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5888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05305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08513"/>
              </p:ext>
            </p:extLst>
          </p:nvPr>
        </p:nvGraphicFramePr>
        <p:xfrm>
          <a:off x="2639030" y="3695804"/>
          <a:ext cx="13106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125161831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16101255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37596421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037042057"/>
                    </a:ext>
                  </a:extLst>
                </a:gridCol>
              </a:tblGrid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51893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6006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5888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05305"/>
                  </a:ext>
                </a:extLst>
              </a:tr>
            </a:tbl>
          </a:graphicData>
        </a:graphic>
      </p:graphicFrame>
      <p:sp>
        <p:nvSpPr>
          <p:cNvPr id="40" name="下箭头 39"/>
          <p:cNvSpPr/>
          <p:nvPr/>
        </p:nvSpPr>
        <p:spPr>
          <a:xfrm rot="10800000">
            <a:off x="3128095" y="2692839"/>
            <a:ext cx="332509" cy="989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2471963" y="282774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633428"/>
              </p:ext>
            </p:extLst>
          </p:nvPr>
        </p:nvGraphicFramePr>
        <p:xfrm>
          <a:off x="2639030" y="1149364"/>
          <a:ext cx="13106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125161831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16101255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37596421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037042057"/>
                    </a:ext>
                  </a:extLst>
                </a:gridCol>
              </a:tblGrid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51893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6006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5888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05305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71954"/>
              </p:ext>
            </p:extLst>
          </p:nvPr>
        </p:nvGraphicFramePr>
        <p:xfrm>
          <a:off x="4382705" y="3695804"/>
          <a:ext cx="13106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125161831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16101255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37596421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037042057"/>
                    </a:ext>
                  </a:extLst>
                </a:gridCol>
              </a:tblGrid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51893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6006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5888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05305"/>
                  </a:ext>
                </a:extLst>
              </a:tr>
            </a:tbl>
          </a:graphicData>
        </a:graphic>
      </p:graphicFrame>
      <p:sp>
        <p:nvSpPr>
          <p:cNvPr id="48" name="下箭头 47"/>
          <p:cNvSpPr/>
          <p:nvPr/>
        </p:nvSpPr>
        <p:spPr>
          <a:xfrm rot="10800000">
            <a:off x="4871770" y="2692839"/>
            <a:ext cx="332509" cy="989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4215638" y="282774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308672"/>
              </p:ext>
            </p:extLst>
          </p:nvPr>
        </p:nvGraphicFramePr>
        <p:xfrm>
          <a:off x="4382705" y="1149364"/>
          <a:ext cx="13106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125161831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16101255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37596421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037042057"/>
                    </a:ext>
                  </a:extLst>
                </a:gridCol>
              </a:tblGrid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51893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6006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5888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05305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0854"/>
              </p:ext>
            </p:extLst>
          </p:nvPr>
        </p:nvGraphicFramePr>
        <p:xfrm>
          <a:off x="6299601" y="3695804"/>
          <a:ext cx="13106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125161831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16101255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37596421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037042057"/>
                    </a:ext>
                  </a:extLst>
                </a:gridCol>
              </a:tblGrid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51893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6006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5888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05305"/>
                  </a:ext>
                </a:extLst>
              </a:tr>
            </a:tbl>
          </a:graphicData>
        </a:graphic>
      </p:graphicFrame>
      <p:sp>
        <p:nvSpPr>
          <p:cNvPr id="60" name="下箭头 59"/>
          <p:cNvSpPr/>
          <p:nvPr/>
        </p:nvSpPr>
        <p:spPr>
          <a:xfrm rot="10800000">
            <a:off x="6788666" y="2692839"/>
            <a:ext cx="332509" cy="989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6132534" y="282774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115421"/>
              </p:ext>
            </p:extLst>
          </p:nvPr>
        </p:nvGraphicFramePr>
        <p:xfrm>
          <a:off x="6299601" y="1149364"/>
          <a:ext cx="13106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125161831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16101255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37596421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037042057"/>
                    </a:ext>
                  </a:extLst>
                </a:gridCol>
              </a:tblGrid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51893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6006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5888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05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82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067" y="-164"/>
            <a:ext cx="7886700" cy="1325563"/>
          </a:xfrm>
        </p:spPr>
        <p:txBody>
          <a:bodyPr/>
          <a:lstStyle/>
          <a:p>
            <a:r>
              <a:rPr lang="en-US" altLang="zh-CN" dirty="0"/>
              <a:t>Masked convolution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4444" y="6517179"/>
            <a:ext cx="8817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Oord, Aaron van den, </a:t>
            </a:r>
            <a:r>
              <a:rPr lang="en-US" altLang="zh-CN" sz="1200" dirty="0" err="1"/>
              <a:t>Nal</a:t>
            </a:r>
            <a:r>
              <a:rPr lang="en-US" altLang="zh-CN" sz="1200" dirty="0"/>
              <a:t> </a:t>
            </a:r>
            <a:r>
              <a:rPr lang="en-US" altLang="zh-CN" sz="1200" dirty="0" err="1"/>
              <a:t>Kalchbrenner</a:t>
            </a:r>
            <a:r>
              <a:rPr lang="en-US" altLang="zh-CN" sz="1200" dirty="0"/>
              <a:t>, and </a:t>
            </a:r>
            <a:r>
              <a:rPr lang="en-US" altLang="zh-CN" sz="1200" dirty="0" err="1"/>
              <a:t>Koray</a:t>
            </a:r>
            <a:r>
              <a:rPr lang="en-US" altLang="zh-CN" sz="1200" dirty="0"/>
              <a:t> </a:t>
            </a:r>
            <a:r>
              <a:rPr lang="en-US" altLang="zh-CN" sz="1200" dirty="0" err="1"/>
              <a:t>Kavukcuoglu</a:t>
            </a:r>
            <a:r>
              <a:rPr lang="en-US" altLang="zh-CN" sz="1200" dirty="0"/>
              <a:t>. "Pixel recurrent neural networks." </a:t>
            </a:r>
            <a:r>
              <a:rPr lang="en-US" altLang="zh-CN" sz="1200" i="1" dirty="0" err="1"/>
              <a:t>arXiv</a:t>
            </a:r>
            <a:r>
              <a:rPr lang="en-US" altLang="zh-CN" sz="1200" i="1" dirty="0"/>
              <a:t> preprint arXiv:1601.06759</a:t>
            </a:r>
            <a:r>
              <a:rPr lang="en-US" altLang="zh-CN" sz="1200" dirty="0"/>
              <a:t> (2016).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/>
              <p:cNvSpPr/>
              <p:nvPr/>
            </p:nvSpPr>
            <p:spPr>
              <a:xfrm>
                <a:off x="1070895" y="5331627"/>
                <a:ext cx="714077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ym typeface="Wingdings" panose="05000000000000000000" pitchFamily="2" charset="2"/>
                  </a:rPr>
                  <a:t>Autoregressive model</a:t>
                </a:r>
              </a:p>
              <a:p>
                <a:endParaRPr lang="en-US" altLang="zh-CN" dirty="0">
                  <a:sym typeface="Wingdings" panose="05000000000000000000" pitchFamily="2" charset="2"/>
                </a:endParaRPr>
              </a:p>
              <a:p>
                <a:r>
                  <a:rPr lang="en-US" altLang="zh-CN" dirty="0">
                    <a:sym typeface="Wingdings" panose="05000000000000000000" pitchFamily="2" charset="2"/>
                  </a:rPr>
                  <a:t>                               p(x) = p(x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zh-CN" dirty="0">
                    <a:sym typeface="Wingdings" panose="05000000000000000000" pitchFamily="2" charset="2"/>
                  </a:rPr>
                  <a:t>) p(x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altLang="zh-CN" dirty="0">
                    <a:sym typeface="Wingdings" panose="05000000000000000000" pitchFamily="2" charset="2"/>
                  </a:rPr>
                  <a:t>|x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zh-CN" dirty="0">
                    <a:sym typeface="Wingdings" panose="05000000000000000000" pitchFamily="2" charset="2"/>
                  </a:rPr>
                  <a:t>) p(x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3</a:t>
                </a:r>
                <a:r>
                  <a:rPr lang="en-US" altLang="zh-CN" dirty="0">
                    <a:sym typeface="Wingdings" panose="05000000000000000000" pitchFamily="2" charset="2"/>
                  </a:rPr>
                  <a:t>|x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zh-CN" dirty="0">
                    <a:sym typeface="Wingdings" panose="05000000000000000000" pitchFamily="2" charset="2"/>
                  </a:rPr>
                  <a:t>, 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altLang="zh-CN" dirty="0">
                    <a:sym typeface="Wingdings" panose="05000000000000000000" pitchFamily="2" charset="2"/>
                  </a:rPr>
                  <a:t>) … 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∏</m:t>
                    </m:r>
                  </m:oMath>
                </a14:m>
                <a:r>
                  <a:rPr lang="en-US" altLang="zh-CN" dirty="0"/>
                  <a:t>p(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 err="1"/>
                  <a:t>|x</a:t>
                </a:r>
                <a:r>
                  <a:rPr lang="en-US" altLang="zh-CN" baseline="-25000" dirty="0"/>
                  <a:t>&lt;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95" y="5331627"/>
                <a:ext cx="7140770" cy="923330"/>
              </a:xfrm>
              <a:prstGeom prst="rect">
                <a:avLst/>
              </a:prstGeom>
              <a:blipFill>
                <a:blip r:embed="rId2"/>
                <a:stretch>
                  <a:fillRect l="-769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569777" y="1244591"/>
          <a:ext cx="9829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151238874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65211617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330676465"/>
                    </a:ext>
                  </a:extLst>
                </a:gridCol>
              </a:tblGrid>
              <a:tr h="341666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93052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140992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210216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510021" y="875259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kernel</a:t>
            </a:r>
            <a:endParaRPr lang="zh-CN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070895" y="3606365"/>
          <a:ext cx="13106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125161831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16101255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37596421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037042057"/>
                    </a:ext>
                  </a:extLst>
                </a:gridCol>
              </a:tblGrid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51893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6006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5888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05305"/>
                  </a:ext>
                </a:extLst>
              </a:tr>
            </a:tbl>
          </a:graphicData>
        </a:graphic>
      </p:graphicFrame>
      <p:sp>
        <p:nvSpPr>
          <p:cNvPr id="24" name="下箭头 23"/>
          <p:cNvSpPr/>
          <p:nvPr/>
        </p:nvSpPr>
        <p:spPr>
          <a:xfrm rot="10800000">
            <a:off x="1559960" y="2570058"/>
            <a:ext cx="332509" cy="989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03828" y="273830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070895" y="1059925"/>
          <a:ext cx="13106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125161831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16101255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37596421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037042057"/>
                    </a:ext>
                  </a:extLst>
                </a:gridCol>
              </a:tblGrid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51893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6006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5888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05305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876512" y="2948432"/>
            <a:ext cx="45034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fast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fairly powerful</a:t>
            </a:r>
          </a:p>
          <a:p>
            <a:r>
              <a:rPr lang="en-US" altLang="zh-CN" sz="2400" dirty="0"/>
              <a:t>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slow sampling</a:t>
            </a:r>
            <a:r>
              <a:rPr lang="zh-CN" altLang="en-US" sz="2400" dirty="0"/>
              <a:t>（</a:t>
            </a:r>
            <a:r>
              <a:rPr lang="en-US" altLang="zh-CN" sz="2400" dirty="0"/>
              <a:t>pixel-by-pixel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sensitive to order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3421068" y="1059925"/>
          <a:ext cx="13106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125161831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16101255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37596421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037042057"/>
                    </a:ext>
                  </a:extLst>
                </a:gridCol>
              </a:tblGrid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51893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6006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5888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05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28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1618</Words>
  <Application>Microsoft Office PowerPoint</Application>
  <PresentationFormat>全屏显示(4:3)</PresentationFormat>
  <Paragraphs>305</Paragraphs>
  <Slides>21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Office 主题​​</vt:lpstr>
      <vt:lpstr>Deep Generative Models A Survey</vt:lpstr>
      <vt:lpstr>Overview</vt:lpstr>
      <vt:lpstr>Roadmap</vt:lpstr>
      <vt:lpstr>GANs</vt:lpstr>
      <vt:lpstr>Tractable Models</vt:lpstr>
      <vt:lpstr>PixelCNN: Row LSTM</vt:lpstr>
      <vt:lpstr>PixelCNN</vt:lpstr>
      <vt:lpstr>PixelCNN</vt:lpstr>
      <vt:lpstr>Masked convolution</vt:lpstr>
      <vt:lpstr>Flows</vt:lpstr>
      <vt:lpstr>Flows</vt:lpstr>
      <vt:lpstr>Affine coupling layer</vt:lpstr>
      <vt:lpstr>Invertible 1*1 conv</vt:lpstr>
      <vt:lpstr>Generative flows</vt:lpstr>
      <vt:lpstr>PixelCNN is a flow</vt:lpstr>
      <vt:lpstr>VAE</vt:lpstr>
      <vt:lpstr>VAE</vt:lpstr>
      <vt:lpstr>VAE-IAF</vt:lpstr>
      <vt:lpstr>VAE-IAF</vt:lpstr>
      <vt:lpstr>VQVAE</vt:lpstr>
      <vt:lpstr>Current state-of-the-art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Chris Chen</cp:lastModifiedBy>
  <cp:revision>125</cp:revision>
  <dcterms:created xsi:type="dcterms:W3CDTF">2019-09-18T01:41:16Z</dcterms:created>
  <dcterms:modified xsi:type="dcterms:W3CDTF">2019-09-18T04:44:41Z</dcterms:modified>
</cp:coreProperties>
</file>