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58" r:id="rId4"/>
    <p:sldId id="260" r:id="rId5"/>
    <p:sldId id="259"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7" d="100"/>
          <a:sy n="157" d="100"/>
        </p:scale>
        <p:origin x="3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CC2E0-AB81-4F5C-A755-915109E39D46}" type="datetimeFigureOut">
              <a:rPr lang="en-US" smtClean="0"/>
              <a:t>11/17/2018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79882-4D83-489D-9B57-9347AA564AC5}" type="slidenum">
              <a:rPr lang="en-US" smtClean="0"/>
              <a:t>‹#›</a:t>
            </a:fld>
            <a:endParaRPr lang="en-US"/>
          </a:p>
        </p:txBody>
      </p:sp>
    </p:spTree>
    <p:extLst>
      <p:ext uri="{BB962C8B-B14F-4D97-AF65-F5344CB8AC3E}">
        <p14:creationId xmlns:p14="http://schemas.microsoft.com/office/powerpoint/2010/main" val="29233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79882-4D83-489D-9B57-9347AA564AC5}" type="slidenum">
              <a:rPr lang="en-US" smtClean="0"/>
              <a:t>2</a:t>
            </a:fld>
            <a:endParaRPr lang="en-US"/>
          </a:p>
        </p:txBody>
      </p:sp>
    </p:spTree>
    <p:extLst>
      <p:ext uri="{BB962C8B-B14F-4D97-AF65-F5344CB8AC3E}">
        <p14:creationId xmlns:p14="http://schemas.microsoft.com/office/powerpoint/2010/main" val="206838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0885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5FDA875-5C71-496E-A8C9-E61FD236DBEE}" type="datetimeFigureOut">
              <a:rPr lang="en-US" smtClean="0"/>
              <a:t>11/17/2018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228239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2103157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719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2136715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2618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3567582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55816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315728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376898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FDA875-5C71-496E-A8C9-E61FD236DBE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47938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FDA875-5C71-496E-A8C9-E61FD236DBEE}"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279005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FDA875-5C71-496E-A8C9-E61FD236DBEE}" type="datetimeFigureOut">
              <a:rPr lang="en-US" smtClean="0"/>
              <a:t>11/17/2018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174853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FDA875-5C71-496E-A8C9-E61FD236DBEE}" type="datetimeFigureOut">
              <a:rPr lang="en-US" smtClean="0"/>
              <a:t>11/17/2018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387236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DA875-5C71-496E-A8C9-E61FD236DBEE}" type="datetimeFigureOut">
              <a:rPr lang="en-US" smtClean="0"/>
              <a:t>11/17/2018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199695001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FDA875-5C71-496E-A8C9-E61FD236DBEE}"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9309994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FDA875-5C71-496E-A8C9-E61FD236DBEE}"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786A3-1BFE-4D8C-A734-CFC6C5CCE3DF}" type="slidenum">
              <a:rPr lang="en-US" smtClean="0"/>
              <a:t>‹#›</a:t>
            </a:fld>
            <a:endParaRPr lang="en-US"/>
          </a:p>
        </p:txBody>
      </p:sp>
    </p:spTree>
    <p:extLst>
      <p:ext uri="{BB962C8B-B14F-4D97-AF65-F5344CB8AC3E}">
        <p14:creationId xmlns:p14="http://schemas.microsoft.com/office/powerpoint/2010/main" val="177687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5FDA875-5C71-496E-A8C9-E61FD236DBEE}" type="datetimeFigureOut">
              <a:rPr lang="en-US" smtClean="0"/>
              <a:t>11/17/2018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0F786A3-1BFE-4D8C-A734-CFC6C5CCE3DF}" type="slidenum">
              <a:rPr lang="en-US" smtClean="0"/>
              <a:t>‹#›</a:t>
            </a:fld>
            <a:endParaRPr lang="en-US"/>
          </a:p>
        </p:txBody>
      </p:sp>
    </p:spTree>
    <p:extLst>
      <p:ext uri="{BB962C8B-B14F-4D97-AF65-F5344CB8AC3E}">
        <p14:creationId xmlns:p14="http://schemas.microsoft.com/office/powerpoint/2010/main" val="354703912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barbeerdrinker91.herokuapp.com/bars"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C63D-61D7-4693-A8AC-BEB37F97AF3E}"/>
              </a:ext>
            </a:extLst>
          </p:cNvPr>
          <p:cNvSpPr>
            <a:spLocks noGrp="1"/>
          </p:cNvSpPr>
          <p:nvPr>
            <p:ph type="ctrTitle"/>
          </p:nvPr>
        </p:nvSpPr>
        <p:spPr/>
        <p:txBody>
          <a:bodyPr/>
          <a:lstStyle/>
          <a:p>
            <a:r>
              <a:rPr lang="en-US" sz="2000" dirty="0"/>
              <a:t>Databases 336 fall 2018</a:t>
            </a:r>
            <a:br>
              <a:rPr lang="en-US" dirty="0"/>
            </a:br>
            <a:r>
              <a:rPr lang="en-US" dirty="0"/>
              <a:t>bar beer drinker pro</a:t>
            </a:r>
          </a:p>
        </p:txBody>
      </p:sp>
      <p:sp>
        <p:nvSpPr>
          <p:cNvPr id="3" name="Subtitle 2">
            <a:extLst>
              <a:ext uri="{FF2B5EF4-FFF2-40B4-BE49-F238E27FC236}">
                <a16:creationId xmlns:a16="http://schemas.microsoft.com/office/drawing/2014/main" id="{47F9B4C4-D5E7-433F-85A7-2E70B55A61CC}"/>
              </a:ext>
            </a:extLst>
          </p:cNvPr>
          <p:cNvSpPr>
            <a:spLocks noGrp="1"/>
          </p:cNvSpPr>
          <p:nvPr>
            <p:ph type="subTitle" idx="1"/>
          </p:nvPr>
        </p:nvSpPr>
        <p:spPr>
          <a:xfrm>
            <a:off x="684212" y="3843867"/>
            <a:ext cx="6566252" cy="1947333"/>
          </a:xfrm>
        </p:spPr>
        <p:txBody>
          <a:bodyPr/>
          <a:lstStyle/>
          <a:p>
            <a:r>
              <a:rPr lang="en-US" dirty="0"/>
              <a:t>{“Forrest Smith”, “Justin Chan”, “Rahul Boppana”}</a:t>
            </a:r>
          </a:p>
        </p:txBody>
      </p:sp>
    </p:spTree>
    <p:extLst>
      <p:ext uri="{BB962C8B-B14F-4D97-AF65-F5344CB8AC3E}">
        <p14:creationId xmlns:p14="http://schemas.microsoft.com/office/powerpoint/2010/main" val="227895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5DB8DA-07A7-469C-A032-C99A31071B7E}"/>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47487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E38A-84EE-4F4E-A281-6617391007B4}"/>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12EDEFA8-8A4B-4386-8851-5783FFECC831}"/>
              </a:ext>
            </a:extLst>
          </p:cNvPr>
          <p:cNvSpPr>
            <a:spLocks noGrp="1"/>
          </p:cNvSpPr>
          <p:nvPr>
            <p:ph idx="1"/>
          </p:nvPr>
        </p:nvSpPr>
        <p:spPr/>
        <p:txBody>
          <a:bodyPr/>
          <a:lstStyle/>
          <a:p>
            <a:r>
              <a:rPr lang="en-US" dirty="0"/>
              <a:t>Planning</a:t>
            </a:r>
          </a:p>
          <a:p>
            <a:r>
              <a:rPr lang="en-US" dirty="0"/>
              <a:t>ER Diagram + Scheme</a:t>
            </a:r>
          </a:p>
          <a:p>
            <a:r>
              <a:rPr lang="en-US" dirty="0"/>
              <a:t>Data Generation</a:t>
            </a:r>
          </a:p>
          <a:p>
            <a:r>
              <a:rPr lang="en-US" dirty="0"/>
              <a:t>Verification</a:t>
            </a:r>
          </a:p>
          <a:p>
            <a:r>
              <a:rPr lang="en-US" dirty="0"/>
              <a:t>Front End Application</a:t>
            </a:r>
          </a:p>
          <a:p>
            <a:r>
              <a:rPr lang="en-US" dirty="0"/>
              <a:t>URL Linking</a:t>
            </a:r>
          </a:p>
        </p:txBody>
      </p:sp>
    </p:spTree>
    <p:extLst>
      <p:ext uri="{BB962C8B-B14F-4D97-AF65-F5344CB8AC3E}">
        <p14:creationId xmlns:p14="http://schemas.microsoft.com/office/powerpoint/2010/main" val="90151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97CB-08B8-4D3C-A661-E041B63E7016}"/>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ECC93B41-6B34-4A9D-9512-B7A60A878D59}"/>
              </a:ext>
            </a:extLst>
          </p:cNvPr>
          <p:cNvSpPr>
            <a:spLocks noGrp="1"/>
          </p:cNvSpPr>
          <p:nvPr>
            <p:ph idx="1"/>
          </p:nvPr>
        </p:nvSpPr>
        <p:spPr/>
        <p:txBody>
          <a:bodyPr/>
          <a:lstStyle/>
          <a:p>
            <a:pPr marL="0" indent="0">
              <a:buNone/>
            </a:pPr>
            <a:r>
              <a:rPr lang="en-US" dirty="0"/>
              <a:t>	There was a lot of planning involved as to how we would build on the existing </a:t>
            </a:r>
            <a:r>
              <a:rPr lang="en-US" dirty="0" err="1"/>
              <a:t>BarBeerDrinker</a:t>
            </a:r>
            <a:r>
              <a:rPr lang="en-US" dirty="0"/>
              <a:t> database.  We first built an ER Diagram for the present tables and built on top of it for each of the new requirements. The main idea we kept in mind while designing the ER Diagram was to try and use as much of the already available information as possibly. For certain sets of data, we found it easier to create a relationship rather than a new entity as so we took that route. After completing this diagram, we had a useful plan on which to build our database.</a:t>
            </a:r>
          </a:p>
        </p:txBody>
      </p:sp>
    </p:spTree>
    <p:extLst>
      <p:ext uri="{BB962C8B-B14F-4D97-AF65-F5344CB8AC3E}">
        <p14:creationId xmlns:p14="http://schemas.microsoft.com/office/powerpoint/2010/main" val="406751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CCA9-7CD6-4E15-8F32-14F21932689D}"/>
              </a:ext>
            </a:extLst>
          </p:cNvPr>
          <p:cNvSpPr>
            <a:spLocks noGrp="1"/>
          </p:cNvSpPr>
          <p:nvPr>
            <p:ph type="title"/>
          </p:nvPr>
        </p:nvSpPr>
        <p:spPr/>
        <p:txBody>
          <a:bodyPr/>
          <a:lstStyle/>
          <a:p>
            <a:r>
              <a:rPr lang="en-US" dirty="0"/>
              <a:t>ER Diagram</a:t>
            </a:r>
          </a:p>
        </p:txBody>
      </p:sp>
      <p:pic>
        <p:nvPicPr>
          <p:cNvPr id="6" name="Content Placeholder 5">
            <a:extLst>
              <a:ext uri="{FF2B5EF4-FFF2-40B4-BE49-F238E27FC236}">
                <a16:creationId xmlns:a16="http://schemas.microsoft.com/office/drawing/2014/main" id="{450B8F1A-EF49-428F-8974-05D379EFFB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823" y="930584"/>
            <a:ext cx="6376540" cy="4800589"/>
          </a:xfrm>
        </p:spPr>
      </p:pic>
      <p:pic>
        <p:nvPicPr>
          <p:cNvPr id="9" name="Picture 8">
            <a:extLst>
              <a:ext uri="{FF2B5EF4-FFF2-40B4-BE49-F238E27FC236}">
                <a16:creationId xmlns:a16="http://schemas.microsoft.com/office/drawing/2014/main" id="{8F9D89BE-F17B-4C77-8D76-5CAFB92BD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2" y="2179792"/>
            <a:ext cx="2285484" cy="1748892"/>
          </a:xfrm>
          <a:prstGeom prst="rect">
            <a:avLst/>
          </a:prstGeom>
        </p:spPr>
      </p:pic>
    </p:spTree>
    <p:extLst>
      <p:ext uri="{BB962C8B-B14F-4D97-AF65-F5344CB8AC3E}">
        <p14:creationId xmlns:p14="http://schemas.microsoft.com/office/powerpoint/2010/main" val="50083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3B25-DB5B-4B9A-BDFE-2ADBAD7F6C4D}"/>
              </a:ext>
            </a:extLst>
          </p:cNvPr>
          <p:cNvSpPr>
            <a:spLocks noGrp="1"/>
          </p:cNvSpPr>
          <p:nvPr>
            <p:ph type="title"/>
          </p:nvPr>
        </p:nvSpPr>
        <p:spPr/>
        <p:txBody>
          <a:bodyPr/>
          <a:lstStyle/>
          <a:p>
            <a:r>
              <a:rPr lang="en-US" dirty="0"/>
              <a:t>Relational Scheme</a:t>
            </a:r>
          </a:p>
        </p:txBody>
      </p:sp>
      <p:pic>
        <p:nvPicPr>
          <p:cNvPr id="6" name="Content Placeholder 5">
            <a:extLst>
              <a:ext uri="{FF2B5EF4-FFF2-40B4-BE49-F238E27FC236}">
                <a16:creationId xmlns:a16="http://schemas.microsoft.com/office/drawing/2014/main" id="{E2B9B444-8C46-4826-AF0E-01E75BCA1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857" y="442848"/>
            <a:ext cx="8830755" cy="4128665"/>
          </a:xfrm>
        </p:spPr>
      </p:pic>
    </p:spTree>
    <p:extLst>
      <p:ext uri="{BB962C8B-B14F-4D97-AF65-F5344CB8AC3E}">
        <p14:creationId xmlns:p14="http://schemas.microsoft.com/office/powerpoint/2010/main" val="385996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AA65-EA5A-4227-BD77-2AAFC63DB920}"/>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D722F1AC-486E-449D-9CFB-ACC69E2FE6DC}"/>
              </a:ext>
            </a:extLst>
          </p:cNvPr>
          <p:cNvSpPr>
            <a:spLocks noGrp="1"/>
          </p:cNvSpPr>
          <p:nvPr>
            <p:ph idx="1"/>
          </p:nvPr>
        </p:nvSpPr>
        <p:spPr>
          <a:xfrm>
            <a:off x="332209" y="1167277"/>
            <a:ext cx="8534400" cy="872067"/>
          </a:xfrm>
        </p:spPr>
        <p:txBody>
          <a:bodyPr/>
          <a:lstStyle/>
          <a:p>
            <a:r>
              <a:rPr lang="en-US" dirty="0"/>
              <a:t>We used python scripts to generate our data.</a:t>
            </a:r>
          </a:p>
        </p:txBody>
      </p:sp>
      <p:pic>
        <p:nvPicPr>
          <p:cNvPr id="7" name="Picture 6">
            <a:extLst>
              <a:ext uri="{FF2B5EF4-FFF2-40B4-BE49-F238E27FC236}">
                <a16:creationId xmlns:a16="http://schemas.microsoft.com/office/drawing/2014/main" id="{21097CE8-9786-4995-BEF5-AF57D290E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66" y="2095988"/>
            <a:ext cx="7652368" cy="2271520"/>
          </a:xfrm>
          <a:prstGeom prst="rect">
            <a:avLst/>
          </a:prstGeom>
        </p:spPr>
      </p:pic>
    </p:spTree>
    <p:extLst>
      <p:ext uri="{BB962C8B-B14F-4D97-AF65-F5344CB8AC3E}">
        <p14:creationId xmlns:p14="http://schemas.microsoft.com/office/powerpoint/2010/main" val="248962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BC71-EEED-4CDB-9E64-B9E4FEAADE30}"/>
              </a:ext>
            </a:extLst>
          </p:cNvPr>
          <p:cNvSpPr>
            <a:spLocks noGrp="1"/>
          </p:cNvSpPr>
          <p:nvPr>
            <p:ph type="title"/>
          </p:nvPr>
        </p:nvSpPr>
        <p:spPr/>
        <p:txBody>
          <a:bodyPr/>
          <a:lstStyle/>
          <a:p>
            <a:r>
              <a:rPr lang="en-US" dirty="0"/>
              <a:t>verification</a:t>
            </a:r>
          </a:p>
        </p:txBody>
      </p:sp>
      <p:sp>
        <p:nvSpPr>
          <p:cNvPr id="3" name="Content Placeholder 2">
            <a:extLst>
              <a:ext uri="{FF2B5EF4-FFF2-40B4-BE49-F238E27FC236}">
                <a16:creationId xmlns:a16="http://schemas.microsoft.com/office/drawing/2014/main" id="{59B9FB95-51EB-4765-A1CD-FA8B216F9074}"/>
              </a:ext>
            </a:extLst>
          </p:cNvPr>
          <p:cNvSpPr>
            <a:spLocks noGrp="1"/>
          </p:cNvSpPr>
          <p:nvPr>
            <p:ph idx="1"/>
          </p:nvPr>
        </p:nvSpPr>
        <p:spPr>
          <a:xfrm>
            <a:off x="684212" y="685801"/>
            <a:ext cx="8534400" cy="1171322"/>
          </a:xfrm>
        </p:spPr>
        <p:txBody>
          <a:bodyPr/>
          <a:lstStyle/>
          <a:p>
            <a:r>
              <a:rPr lang="en-US" dirty="0"/>
              <a:t>The verification was also built into the python code. It would generate data based on the specified patterns. </a:t>
            </a:r>
          </a:p>
        </p:txBody>
      </p:sp>
      <p:pic>
        <p:nvPicPr>
          <p:cNvPr id="5" name="Picture 4">
            <a:extLst>
              <a:ext uri="{FF2B5EF4-FFF2-40B4-BE49-F238E27FC236}">
                <a16:creationId xmlns:a16="http://schemas.microsoft.com/office/drawing/2014/main" id="{9800A79E-BEEF-44F1-8EC5-130AAD90B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90" y="1925906"/>
            <a:ext cx="5360298" cy="2687594"/>
          </a:xfrm>
          <a:prstGeom prst="rect">
            <a:avLst/>
          </a:prstGeom>
        </p:spPr>
      </p:pic>
    </p:spTree>
    <p:extLst>
      <p:ext uri="{BB962C8B-B14F-4D97-AF65-F5344CB8AC3E}">
        <p14:creationId xmlns:p14="http://schemas.microsoft.com/office/powerpoint/2010/main" val="2675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D083-17DE-432C-A53E-F7999757D65C}"/>
              </a:ext>
            </a:extLst>
          </p:cNvPr>
          <p:cNvSpPr>
            <a:spLocks noGrp="1"/>
          </p:cNvSpPr>
          <p:nvPr>
            <p:ph type="title"/>
          </p:nvPr>
        </p:nvSpPr>
        <p:spPr/>
        <p:txBody>
          <a:bodyPr/>
          <a:lstStyle/>
          <a:p>
            <a:r>
              <a:rPr lang="en-US" dirty="0"/>
              <a:t>Front end Application</a:t>
            </a:r>
          </a:p>
        </p:txBody>
      </p:sp>
      <p:sp>
        <p:nvSpPr>
          <p:cNvPr id="3" name="Content Placeholder 2">
            <a:extLst>
              <a:ext uri="{FF2B5EF4-FFF2-40B4-BE49-F238E27FC236}">
                <a16:creationId xmlns:a16="http://schemas.microsoft.com/office/drawing/2014/main" id="{EF55C42B-70FE-472D-ADA9-310EF94A0AAA}"/>
              </a:ext>
            </a:extLst>
          </p:cNvPr>
          <p:cNvSpPr>
            <a:spLocks noGrp="1"/>
          </p:cNvSpPr>
          <p:nvPr>
            <p:ph idx="1"/>
          </p:nvPr>
        </p:nvSpPr>
        <p:spPr/>
        <p:txBody>
          <a:bodyPr/>
          <a:lstStyle/>
          <a:p>
            <a:r>
              <a:rPr lang="en-US" dirty="0"/>
              <a:t>We used a vast collection of technologies and frameworks to create our website. Some of these included Angular JS, Node JS, Python, Bootstrap, </a:t>
            </a:r>
            <a:r>
              <a:rPr lang="en-US" dirty="0" err="1"/>
              <a:t>PrimeNG</a:t>
            </a:r>
            <a:r>
              <a:rPr lang="en-US" dirty="0"/>
              <a:t>, </a:t>
            </a:r>
            <a:r>
              <a:rPr lang="en-US" dirty="0" err="1"/>
              <a:t>HighCharts</a:t>
            </a:r>
            <a:r>
              <a:rPr lang="en-US" dirty="0"/>
              <a:t> etc. The website runs due to a server that runs the UI while another application connects to the database and runs queries to retrieve data. The UI is composed of mainly html, </a:t>
            </a:r>
            <a:r>
              <a:rPr lang="en-US" dirty="0" err="1"/>
              <a:t>css</a:t>
            </a:r>
            <a:r>
              <a:rPr lang="en-US" dirty="0"/>
              <a:t>, </a:t>
            </a:r>
            <a:r>
              <a:rPr lang="en-US" dirty="0" err="1"/>
              <a:t>ts</a:t>
            </a:r>
            <a:r>
              <a:rPr lang="en-US" dirty="0"/>
              <a:t>, and json files that enable different pages of the website. Any table, link, dropdown menu, or graph is linked to a service that retrieves the necessary data. After the python app gets and formats the file into json, the data is organized and displayed on the page. </a:t>
            </a:r>
          </a:p>
        </p:txBody>
      </p:sp>
    </p:spTree>
    <p:extLst>
      <p:ext uri="{BB962C8B-B14F-4D97-AF65-F5344CB8AC3E}">
        <p14:creationId xmlns:p14="http://schemas.microsoft.com/office/powerpoint/2010/main" val="190389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33E4F-4FBE-4DDB-A7FA-B25A37A226F9}"/>
              </a:ext>
            </a:extLst>
          </p:cNvPr>
          <p:cNvSpPr>
            <a:spLocks noGrp="1"/>
          </p:cNvSpPr>
          <p:nvPr>
            <p:ph type="title"/>
          </p:nvPr>
        </p:nvSpPr>
        <p:spPr/>
        <p:txBody>
          <a:bodyPr/>
          <a:lstStyle/>
          <a:p>
            <a:r>
              <a:rPr lang="en-US" dirty="0"/>
              <a:t>Try it out</a:t>
            </a:r>
          </a:p>
        </p:txBody>
      </p:sp>
      <p:pic>
        <p:nvPicPr>
          <p:cNvPr id="9" name="Content Placeholder 8">
            <a:hlinkClick r:id="rId2"/>
            <a:extLst>
              <a:ext uri="{FF2B5EF4-FFF2-40B4-BE49-F238E27FC236}">
                <a16:creationId xmlns:a16="http://schemas.microsoft.com/office/drawing/2014/main" id="{443D3F68-4D72-444F-8322-102434A18E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062921"/>
            <a:ext cx="5943600" cy="4554357"/>
          </a:xfrm>
        </p:spPr>
      </p:pic>
      <p:sp>
        <p:nvSpPr>
          <p:cNvPr id="6" name="Text Placeholder 5">
            <a:extLst>
              <a:ext uri="{FF2B5EF4-FFF2-40B4-BE49-F238E27FC236}">
                <a16:creationId xmlns:a16="http://schemas.microsoft.com/office/drawing/2014/main" id="{E8639AAC-6117-4BAF-BB65-FB498CEE2822}"/>
              </a:ext>
            </a:extLst>
          </p:cNvPr>
          <p:cNvSpPr>
            <a:spLocks noGrp="1"/>
          </p:cNvSpPr>
          <p:nvPr>
            <p:ph type="body" sz="half" idx="2"/>
          </p:nvPr>
        </p:nvSpPr>
        <p:spPr/>
        <p:txBody>
          <a:bodyPr/>
          <a:lstStyle/>
          <a:p>
            <a:r>
              <a:rPr lang="en-US" dirty="0"/>
              <a:t>Click </a:t>
            </a:r>
            <a:r>
              <a:rPr lang="en-US" dirty="0">
                <a:solidFill>
                  <a:schemeClr val="tx2">
                    <a:lumMod val="20000"/>
                    <a:lumOff val="80000"/>
                  </a:schemeClr>
                </a:solidFill>
                <a:hlinkClick r:id="rId2">
                  <a:extLst>
                    <a:ext uri="{A12FA001-AC4F-418D-AE19-62706E023703}">
                      <ahyp:hlinkClr xmlns:ahyp="http://schemas.microsoft.com/office/drawing/2018/hyperlinkcolor" val="tx"/>
                    </a:ext>
                  </a:extLst>
                </a:hlinkClick>
              </a:rPr>
              <a:t>here</a:t>
            </a:r>
            <a:r>
              <a:rPr lang="en-US" dirty="0"/>
              <a:t> to learn more about alcoholism with Bar Beer Drinker Pro!</a:t>
            </a:r>
          </a:p>
        </p:txBody>
      </p:sp>
    </p:spTree>
    <p:extLst>
      <p:ext uri="{BB962C8B-B14F-4D97-AF65-F5344CB8AC3E}">
        <p14:creationId xmlns:p14="http://schemas.microsoft.com/office/powerpoint/2010/main" val="25603326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82</TotalTime>
  <Words>213</Words>
  <Application>Microsoft Office PowerPoint</Application>
  <PresentationFormat>Widescreen</PresentationFormat>
  <Paragraphs>23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3</vt:lpstr>
      <vt:lpstr>Slice</vt:lpstr>
      <vt:lpstr>Databases 336 fall 2018 bar beer drinker pro</vt:lpstr>
      <vt:lpstr>Contents</vt:lpstr>
      <vt:lpstr>Planning</vt:lpstr>
      <vt:lpstr>ER Diagram</vt:lpstr>
      <vt:lpstr>Relational Scheme</vt:lpstr>
      <vt:lpstr>Data Generation</vt:lpstr>
      <vt:lpstr>verification</vt:lpstr>
      <vt:lpstr>Front end Application</vt:lpstr>
      <vt:lpstr>Try it out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336 fall 2018 bar beer drinker pro</dc:title>
  <dc:creator>Rahul Boppana</dc:creator>
  <cp:lastModifiedBy>Rahul Boppana</cp:lastModifiedBy>
  <cp:revision>19</cp:revision>
  <dcterms:created xsi:type="dcterms:W3CDTF">2018-11-17T21:48:15Z</dcterms:created>
  <dcterms:modified xsi:type="dcterms:W3CDTF">2018-11-17T23:11:13Z</dcterms:modified>
</cp:coreProperties>
</file>