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handoutMasterIdLst>
    <p:handoutMasterId r:id="rId32"/>
  </p:handoutMasterIdLst>
  <p:sldIdLst>
    <p:sldId id="256" r:id="rId2"/>
    <p:sldId id="356" r:id="rId3"/>
    <p:sldId id="396" r:id="rId4"/>
    <p:sldId id="342" r:id="rId5"/>
    <p:sldId id="343" r:id="rId6"/>
    <p:sldId id="344" r:id="rId7"/>
    <p:sldId id="302" r:id="rId8"/>
    <p:sldId id="361" r:id="rId9"/>
    <p:sldId id="362" r:id="rId10"/>
    <p:sldId id="380" r:id="rId11"/>
    <p:sldId id="381" r:id="rId12"/>
    <p:sldId id="373" r:id="rId13"/>
    <p:sldId id="368" r:id="rId14"/>
    <p:sldId id="369" r:id="rId15"/>
    <p:sldId id="389" r:id="rId16"/>
    <p:sldId id="390" r:id="rId17"/>
    <p:sldId id="384" r:id="rId18"/>
    <p:sldId id="385" r:id="rId19"/>
    <p:sldId id="386" r:id="rId20"/>
    <p:sldId id="387" r:id="rId21"/>
    <p:sldId id="388" r:id="rId22"/>
    <p:sldId id="371" r:id="rId23"/>
    <p:sldId id="391" r:id="rId24"/>
    <p:sldId id="392" r:id="rId25"/>
    <p:sldId id="374" r:id="rId26"/>
    <p:sldId id="372" r:id="rId27"/>
    <p:sldId id="394" r:id="rId28"/>
    <p:sldId id="375" r:id="rId29"/>
    <p:sldId id="376" r:id="rId30"/>
    <p:sldId id="39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3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56EF6-7622-438C-A0A2-AC5DC2697169}" type="doc">
      <dgm:prSet loTypeId="urn:microsoft.com/office/officeart/2005/8/layout/process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AC245159-7902-4384-A2EB-F2E8C6AFA4F0}">
      <dgm:prSet phldrT="[文本]" custT="1"/>
      <dgm:spPr>
        <a:ln>
          <a:solidFill>
            <a:schemeClr val="accent5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命令</a:t>
          </a:r>
          <a:r>
            <a:rPr lang="en-US" altLang="zh-CN" sz="2400" dirty="0"/>
            <a:t> </a:t>
          </a:r>
          <a:endParaRPr lang="zh-CN" altLang="en-US" sz="2400" dirty="0"/>
        </a:p>
      </dgm:t>
    </dgm:pt>
    <dgm:pt modelId="{A6AE9AE6-C937-4359-9F72-91C5D0C73825}" type="par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2D072DA2-D7B0-4108-8455-CBA1112BCC97}" type="sib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34CE336F-A68D-46A0-8838-25810B6C9E64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pPr algn="ctr"/>
          <a:r>
            <a:rPr lang="zh-CN" altLang="en-US" sz="2400" dirty="0"/>
            <a:t>预备知识</a:t>
          </a:r>
        </a:p>
      </dgm:t>
    </dgm:pt>
    <dgm:pt modelId="{36686F4F-2410-4CFD-8D4D-CE8FC6E99E1E}" type="par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9263F051-A378-4CCD-9286-5C70AE8B32FF}" type="sib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4F6F447C-690E-4EF3-A9AF-1F1326476D1B}">
      <dgm:prSet phldrT="[文本]" custT="1"/>
      <dgm:spPr>
        <a:ln>
          <a:solidFill>
            <a:schemeClr val="accent5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 smtClean="0"/>
            <a:t>实战</a:t>
          </a:r>
          <a:endParaRPr lang="zh-CN" altLang="en-US" sz="2400" dirty="0"/>
        </a:p>
      </dgm:t>
    </dgm:pt>
    <dgm:pt modelId="{F0E9E91E-F0EE-42D3-B0F8-13522C137E69}" type="par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7E0DC5D8-AFE4-414C-B300-972EEDAAFD63}" type="sib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BA5183AC-4495-4D25-A398-9CDF08EC59FB}" type="pres">
      <dgm:prSet presAssocID="{D1E56EF6-7622-438C-A0A2-AC5DC26971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D6F249-56BE-48D4-9DEA-D280BD939F8C}" type="pres">
      <dgm:prSet presAssocID="{4F6F447C-690E-4EF3-A9AF-1F1326476D1B}" presName="boxAndChildren" presStyleCnt="0"/>
      <dgm:spPr/>
    </dgm:pt>
    <dgm:pt modelId="{5DDF9706-5D05-4F03-9787-8AC46AA59E5B}" type="pres">
      <dgm:prSet presAssocID="{4F6F447C-690E-4EF3-A9AF-1F1326476D1B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5A6B1A2A-4C0C-4482-AF20-685C6C0ADDB4}" type="pres">
      <dgm:prSet presAssocID="{2D072DA2-D7B0-4108-8455-CBA1112BCC97}" presName="sp" presStyleCnt="0"/>
      <dgm:spPr/>
    </dgm:pt>
    <dgm:pt modelId="{154D9638-1FDF-40E9-B1B3-215C860B7E0F}" type="pres">
      <dgm:prSet presAssocID="{AC245159-7902-4384-A2EB-F2E8C6AFA4F0}" presName="arrowAndChildren" presStyleCnt="0"/>
      <dgm:spPr/>
    </dgm:pt>
    <dgm:pt modelId="{DB6D54CF-E408-4157-AAEF-2228F0736485}" type="pres">
      <dgm:prSet presAssocID="{AC245159-7902-4384-A2EB-F2E8C6AFA4F0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C6FA5EE5-8BB9-4FB8-B823-3D7B5785B280}" type="pres">
      <dgm:prSet presAssocID="{9263F051-A378-4CCD-9286-5C70AE8B32FF}" presName="sp" presStyleCnt="0"/>
      <dgm:spPr/>
    </dgm:pt>
    <dgm:pt modelId="{BDBD550E-47BD-43D9-B5DF-4F44714826EA}" type="pres">
      <dgm:prSet presAssocID="{34CE336F-A68D-46A0-8838-25810B6C9E64}" presName="arrowAndChildren" presStyleCnt="0"/>
      <dgm:spPr/>
    </dgm:pt>
    <dgm:pt modelId="{B2BC49CA-1636-4192-9BC9-9150161F291E}" type="pres">
      <dgm:prSet presAssocID="{34CE336F-A68D-46A0-8838-25810B6C9E64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767FF2E6-F359-455C-94EA-46FD08867622}" type="presOf" srcId="{4F6F447C-690E-4EF3-A9AF-1F1326476D1B}" destId="{5DDF9706-5D05-4F03-9787-8AC46AA59E5B}" srcOrd="0" destOrd="0" presId="urn:microsoft.com/office/officeart/2005/8/layout/process4"/>
    <dgm:cxn modelId="{2827A16E-FDB3-4F12-B491-7A6CCD0D1626}" type="presOf" srcId="{AC245159-7902-4384-A2EB-F2E8C6AFA4F0}" destId="{DB6D54CF-E408-4157-AAEF-2228F0736485}" srcOrd="0" destOrd="0" presId="urn:microsoft.com/office/officeart/2005/8/layout/process4"/>
    <dgm:cxn modelId="{1CA7ADD2-9F6F-4C62-BA52-76E4E372B840}" srcId="{D1E56EF6-7622-438C-A0A2-AC5DC2697169}" destId="{34CE336F-A68D-46A0-8838-25810B6C9E64}" srcOrd="0" destOrd="0" parTransId="{36686F4F-2410-4CFD-8D4D-CE8FC6E99E1E}" sibTransId="{9263F051-A378-4CCD-9286-5C70AE8B32FF}"/>
    <dgm:cxn modelId="{016A9977-3D08-4611-BBB5-AC3B0A65C896}" srcId="{D1E56EF6-7622-438C-A0A2-AC5DC2697169}" destId="{4F6F447C-690E-4EF3-A9AF-1F1326476D1B}" srcOrd="2" destOrd="0" parTransId="{F0E9E91E-F0EE-42D3-B0F8-13522C137E69}" sibTransId="{7E0DC5D8-AFE4-414C-B300-972EEDAAFD63}"/>
    <dgm:cxn modelId="{D271E6B5-C769-43E3-9608-087A81153D61}" srcId="{D1E56EF6-7622-438C-A0A2-AC5DC2697169}" destId="{AC245159-7902-4384-A2EB-F2E8C6AFA4F0}" srcOrd="1" destOrd="0" parTransId="{A6AE9AE6-C937-4359-9F72-91C5D0C73825}" sibTransId="{2D072DA2-D7B0-4108-8455-CBA1112BCC97}"/>
    <dgm:cxn modelId="{C34FEFDA-17AF-48BE-9103-EB62DD17BF5F}" type="presOf" srcId="{D1E56EF6-7622-438C-A0A2-AC5DC2697169}" destId="{BA5183AC-4495-4D25-A398-9CDF08EC59FB}" srcOrd="0" destOrd="0" presId="urn:microsoft.com/office/officeart/2005/8/layout/process4"/>
    <dgm:cxn modelId="{963835D6-9BB6-434C-9FD1-3ECC95989F93}" type="presOf" srcId="{34CE336F-A68D-46A0-8838-25810B6C9E64}" destId="{B2BC49CA-1636-4192-9BC9-9150161F291E}" srcOrd="0" destOrd="0" presId="urn:microsoft.com/office/officeart/2005/8/layout/process4"/>
    <dgm:cxn modelId="{DC6CFD54-0870-4DBD-A67D-7440F0769F13}" type="presParOf" srcId="{BA5183AC-4495-4D25-A398-9CDF08EC59FB}" destId="{04D6F249-56BE-48D4-9DEA-D280BD939F8C}" srcOrd="0" destOrd="0" presId="urn:microsoft.com/office/officeart/2005/8/layout/process4"/>
    <dgm:cxn modelId="{C77D50A8-6A73-4AEF-A1D6-C7CB93AC2BFD}" type="presParOf" srcId="{04D6F249-56BE-48D4-9DEA-D280BD939F8C}" destId="{5DDF9706-5D05-4F03-9787-8AC46AA59E5B}" srcOrd="0" destOrd="0" presId="urn:microsoft.com/office/officeart/2005/8/layout/process4"/>
    <dgm:cxn modelId="{34E65D76-A538-47C4-A402-E2C9967BFE7D}" type="presParOf" srcId="{BA5183AC-4495-4D25-A398-9CDF08EC59FB}" destId="{5A6B1A2A-4C0C-4482-AF20-685C6C0ADDB4}" srcOrd="1" destOrd="0" presId="urn:microsoft.com/office/officeart/2005/8/layout/process4"/>
    <dgm:cxn modelId="{C0EC3108-5662-4FC9-8C1B-1FD66710F794}" type="presParOf" srcId="{BA5183AC-4495-4D25-A398-9CDF08EC59FB}" destId="{154D9638-1FDF-40E9-B1B3-215C860B7E0F}" srcOrd="2" destOrd="0" presId="urn:microsoft.com/office/officeart/2005/8/layout/process4"/>
    <dgm:cxn modelId="{A5E504A2-AA78-4E5B-9FA4-84F028CBD1D6}" type="presParOf" srcId="{154D9638-1FDF-40E9-B1B3-215C860B7E0F}" destId="{DB6D54CF-E408-4157-AAEF-2228F0736485}" srcOrd="0" destOrd="0" presId="urn:microsoft.com/office/officeart/2005/8/layout/process4"/>
    <dgm:cxn modelId="{4F021689-AD98-4B20-A905-76575C3DD05C}" type="presParOf" srcId="{BA5183AC-4495-4D25-A398-9CDF08EC59FB}" destId="{C6FA5EE5-8BB9-4FB8-B823-3D7B5785B280}" srcOrd="3" destOrd="0" presId="urn:microsoft.com/office/officeart/2005/8/layout/process4"/>
    <dgm:cxn modelId="{2E5168FB-E663-402B-AE52-1B44DA584CA5}" type="presParOf" srcId="{BA5183AC-4495-4D25-A398-9CDF08EC59FB}" destId="{BDBD550E-47BD-43D9-B5DF-4F44714826EA}" srcOrd="4" destOrd="0" presId="urn:microsoft.com/office/officeart/2005/8/layout/process4"/>
    <dgm:cxn modelId="{CED0DD1E-BEA5-4A29-9C77-328E84954607}" type="presParOf" srcId="{BDBD550E-47BD-43D9-B5DF-4F44714826EA}" destId="{B2BC49CA-1636-4192-9BC9-9150161F291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AF70E-7935-4DEF-AA32-F86D0CD2363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D51116-06A0-4848-9128-A2DF1C38B6B9}">
      <dgm:prSet phldrT="[文本]" custT="1"/>
      <dgm:spPr/>
      <dgm:t>
        <a:bodyPr/>
        <a:lstStyle/>
        <a:p>
          <a:r>
            <a:rPr lang="en-US" altLang="zh-CN" sz="2000" dirty="0"/>
            <a:t>hello.cpp</a:t>
          </a:r>
          <a:endParaRPr lang="zh-CN" altLang="en-US" sz="2000" dirty="0"/>
        </a:p>
      </dgm:t>
    </dgm:pt>
    <dgm:pt modelId="{624B6DB0-7946-465F-AED5-A8EFEC42684F}" type="parTrans" cxnId="{E66B6E08-B760-4F74-9966-FB1873E20E0C}">
      <dgm:prSet/>
      <dgm:spPr/>
      <dgm:t>
        <a:bodyPr/>
        <a:lstStyle/>
        <a:p>
          <a:endParaRPr lang="zh-CN" altLang="en-US" sz="2000"/>
        </a:p>
      </dgm:t>
    </dgm:pt>
    <dgm:pt modelId="{7FA62DC9-F268-476B-BCE3-C1E82A336E8A}" type="sibTrans" cxnId="{E66B6E08-B760-4F74-9966-FB1873E20E0C}">
      <dgm:prSet custT="1"/>
      <dgm:spPr/>
      <dgm:t>
        <a:bodyPr/>
        <a:lstStyle/>
        <a:p>
          <a:endParaRPr lang="zh-CN" altLang="en-US" sz="2000" dirty="0"/>
        </a:p>
      </dgm:t>
    </dgm:pt>
    <dgm:pt modelId="{F2911BBD-3696-40F4-BCBF-89CD1C86A2B1}">
      <dgm:prSet phldrT="[文本]" custT="1"/>
      <dgm:spPr/>
      <dgm:t>
        <a:bodyPr/>
        <a:lstStyle/>
        <a:p>
          <a:r>
            <a:rPr lang="en-US" altLang="zh-CN" sz="2000" dirty="0" err="1"/>
            <a:t>hello.i</a:t>
          </a:r>
          <a:endParaRPr lang="zh-CN" altLang="en-US" sz="2000" dirty="0"/>
        </a:p>
      </dgm:t>
    </dgm:pt>
    <dgm:pt modelId="{5F84B273-754E-43D2-B45D-389F7FB25BB8}" type="parTrans" cxnId="{77E416B7-011A-4842-B4E1-4A2BA7A6C618}">
      <dgm:prSet/>
      <dgm:spPr/>
      <dgm:t>
        <a:bodyPr/>
        <a:lstStyle/>
        <a:p>
          <a:endParaRPr lang="zh-CN" altLang="en-US" sz="2000"/>
        </a:p>
      </dgm:t>
    </dgm:pt>
    <dgm:pt modelId="{AA7CC5D2-4EA5-4F52-BB3F-CC1B12631196}" type="sibTrans" cxnId="{77E416B7-011A-4842-B4E1-4A2BA7A6C618}">
      <dgm:prSet custT="1"/>
      <dgm:spPr/>
      <dgm:t>
        <a:bodyPr/>
        <a:lstStyle/>
        <a:p>
          <a:endParaRPr lang="zh-CN" altLang="en-US" sz="2000"/>
        </a:p>
      </dgm:t>
    </dgm:pt>
    <dgm:pt modelId="{736123E9-81A9-426D-ACE1-B27C42FD46F2}">
      <dgm:prSet phldrT="[文本]" custT="1"/>
      <dgm:spPr/>
      <dgm:t>
        <a:bodyPr/>
        <a:lstStyle/>
        <a:p>
          <a:r>
            <a:rPr lang="en-US" altLang="zh-CN" sz="2000" dirty="0" err="1"/>
            <a:t>hello.s</a:t>
          </a:r>
          <a:endParaRPr lang="zh-CN" altLang="en-US" sz="2000" dirty="0"/>
        </a:p>
      </dgm:t>
    </dgm:pt>
    <dgm:pt modelId="{C38ADABB-85DA-413C-B577-9B6F7AE8AEED}" type="parTrans" cxnId="{351AB352-2AF4-429F-B558-63C12CD735AC}">
      <dgm:prSet/>
      <dgm:spPr/>
      <dgm:t>
        <a:bodyPr/>
        <a:lstStyle/>
        <a:p>
          <a:endParaRPr lang="zh-CN" altLang="en-US" sz="2000"/>
        </a:p>
      </dgm:t>
    </dgm:pt>
    <dgm:pt modelId="{FA390C5F-C56B-416A-90A3-39AFF28402ED}" type="sibTrans" cxnId="{351AB352-2AF4-429F-B558-63C12CD735AC}">
      <dgm:prSet custT="1"/>
      <dgm:spPr/>
      <dgm:t>
        <a:bodyPr/>
        <a:lstStyle/>
        <a:p>
          <a:endParaRPr lang="zh-CN" altLang="en-US" sz="2000"/>
        </a:p>
      </dgm:t>
    </dgm:pt>
    <dgm:pt modelId="{1A584B8A-955E-4E2F-881D-CD1AFF3936D3}">
      <dgm:prSet phldrT="[文本]" custT="1"/>
      <dgm:spPr/>
      <dgm:t>
        <a:bodyPr/>
        <a:lstStyle/>
        <a:p>
          <a:r>
            <a:rPr lang="en-US" altLang="zh-CN" sz="2000" dirty="0" err="1"/>
            <a:t>hello.o</a:t>
          </a:r>
          <a:endParaRPr lang="zh-CN" altLang="en-US" sz="2000" dirty="0"/>
        </a:p>
      </dgm:t>
    </dgm:pt>
    <dgm:pt modelId="{CA79E051-5491-4C6E-93BD-C23E1613CD09}" type="parTrans" cxnId="{7E58F660-5197-4279-8DAD-651E1D561ACB}">
      <dgm:prSet/>
      <dgm:spPr/>
      <dgm:t>
        <a:bodyPr/>
        <a:lstStyle/>
        <a:p>
          <a:endParaRPr lang="zh-CN" altLang="en-US" sz="2000"/>
        </a:p>
      </dgm:t>
    </dgm:pt>
    <dgm:pt modelId="{4F8E2185-6D6E-436D-AE73-1C7CF12E3A8D}" type="sibTrans" cxnId="{7E58F660-5197-4279-8DAD-651E1D561ACB}">
      <dgm:prSet custT="1"/>
      <dgm:spPr/>
      <dgm:t>
        <a:bodyPr/>
        <a:lstStyle/>
        <a:p>
          <a:endParaRPr lang="zh-CN" altLang="en-US" sz="2000"/>
        </a:p>
      </dgm:t>
    </dgm:pt>
    <dgm:pt modelId="{E7CCBE30-96BA-4456-BE51-88307E078913}">
      <dgm:prSet phldrT="[文本]" custT="1"/>
      <dgm:spPr/>
      <dgm:t>
        <a:bodyPr/>
        <a:lstStyle/>
        <a:p>
          <a:r>
            <a:rPr lang="en-US" altLang="zh-CN" sz="2000" dirty="0"/>
            <a:t>hello</a:t>
          </a:r>
          <a:endParaRPr lang="zh-CN" altLang="en-US" sz="2000" dirty="0"/>
        </a:p>
      </dgm:t>
    </dgm:pt>
    <dgm:pt modelId="{D4DCE4BB-3E1C-4479-8AA0-932023545949}" type="parTrans" cxnId="{D399C2F3-B469-4C55-9558-B3E6106A78B1}">
      <dgm:prSet/>
      <dgm:spPr/>
      <dgm:t>
        <a:bodyPr/>
        <a:lstStyle/>
        <a:p>
          <a:endParaRPr lang="zh-CN" altLang="en-US" sz="2000"/>
        </a:p>
      </dgm:t>
    </dgm:pt>
    <dgm:pt modelId="{14798DCE-68A7-4F81-84FD-C28564F85CDC}" type="sibTrans" cxnId="{D399C2F3-B469-4C55-9558-B3E6106A78B1}">
      <dgm:prSet/>
      <dgm:spPr/>
      <dgm:t>
        <a:bodyPr/>
        <a:lstStyle/>
        <a:p>
          <a:endParaRPr lang="zh-CN" altLang="en-US" sz="2000"/>
        </a:p>
      </dgm:t>
    </dgm:pt>
    <dgm:pt modelId="{AD035AFB-63F9-4C64-834B-2D17ACA879A6}" type="pres">
      <dgm:prSet presAssocID="{5D6AF70E-7935-4DEF-AA32-F86D0CD2363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B73FFA-A866-47C7-B630-492FC446E147}" type="pres">
      <dgm:prSet presAssocID="{A4D51116-06A0-4848-9128-A2DF1C38B6B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6D17D0-1F40-4ADD-8847-82894A8D845E}" type="pres">
      <dgm:prSet presAssocID="{7FA62DC9-F268-476B-BCE3-C1E82A336E8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3D89FA20-CCA9-4F7C-B336-C9F402B98745}" type="pres">
      <dgm:prSet presAssocID="{7FA62DC9-F268-476B-BCE3-C1E82A336E8A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637858E1-4F09-428F-8CEB-49715D0BE646}" type="pres">
      <dgm:prSet presAssocID="{F2911BBD-3696-40F4-BCBF-89CD1C86A2B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9267E7-BE02-4698-AD2D-ABBEB4D0AB24}" type="pres">
      <dgm:prSet presAssocID="{AA7CC5D2-4EA5-4F52-BB3F-CC1B1263119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C3A9F9C4-C11C-40CB-9596-C104E966B67C}" type="pres">
      <dgm:prSet presAssocID="{AA7CC5D2-4EA5-4F52-BB3F-CC1B1263119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C2437C8E-BB78-490C-8DDA-2435579B7177}" type="pres">
      <dgm:prSet presAssocID="{736123E9-81A9-426D-ACE1-B27C42FD46F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EC0C93-BA10-450F-AC89-E2948186468C}" type="pres">
      <dgm:prSet presAssocID="{FA390C5F-C56B-416A-90A3-39AFF28402ED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BDCCA3C5-1B65-449C-9C44-D50CBBFA3F4B}" type="pres">
      <dgm:prSet presAssocID="{FA390C5F-C56B-416A-90A3-39AFF28402ED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19A81D5E-05EE-4169-A439-0186EE3B3F72}" type="pres">
      <dgm:prSet presAssocID="{1A584B8A-955E-4E2F-881D-CD1AFF3936D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A8E9F5-EC2C-476F-9C89-18550C077604}" type="pres">
      <dgm:prSet presAssocID="{4F8E2185-6D6E-436D-AE73-1C7CF12E3A8D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748AF059-4A99-4996-92CE-BE2001D6BC3E}" type="pres">
      <dgm:prSet presAssocID="{4F8E2185-6D6E-436D-AE73-1C7CF12E3A8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1B13994D-4FD2-43EF-97D1-42FC7ED046FA}" type="pres">
      <dgm:prSet presAssocID="{E7CCBE30-96BA-4456-BE51-88307E07891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CB15B7-C366-4BFF-9A97-A9E928476827}" type="presOf" srcId="{4F8E2185-6D6E-436D-AE73-1C7CF12E3A8D}" destId="{B8A8E9F5-EC2C-476F-9C89-18550C077604}" srcOrd="0" destOrd="0" presId="urn:microsoft.com/office/officeart/2005/8/layout/process1"/>
    <dgm:cxn modelId="{351AB352-2AF4-429F-B558-63C12CD735AC}" srcId="{5D6AF70E-7935-4DEF-AA32-F86D0CD2363F}" destId="{736123E9-81A9-426D-ACE1-B27C42FD46F2}" srcOrd="2" destOrd="0" parTransId="{C38ADABB-85DA-413C-B577-9B6F7AE8AEED}" sibTransId="{FA390C5F-C56B-416A-90A3-39AFF28402ED}"/>
    <dgm:cxn modelId="{E66B6E08-B760-4F74-9966-FB1873E20E0C}" srcId="{5D6AF70E-7935-4DEF-AA32-F86D0CD2363F}" destId="{A4D51116-06A0-4848-9128-A2DF1C38B6B9}" srcOrd="0" destOrd="0" parTransId="{624B6DB0-7946-465F-AED5-A8EFEC42684F}" sibTransId="{7FA62DC9-F268-476B-BCE3-C1E82A336E8A}"/>
    <dgm:cxn modelId="{0D4441BB-7F24-422F-A920-5EDF3606A6CA}" type="presOf" srcId="{4F8E2185-6D6E-436D-AE73-1C7CF12E3A8D}" destId="{748AF059-4A99-4996-92CE-BE2001D6BC3E}" srcOrd="1" destOrd="0" presId="urn:microsoft.com/office/officeart/2005/8/layout/process1"/>
    <dgm:cxn modelId="{3829E71A-197B-4E9E-9FFC-A8E09EEA2BA5}" type="presOf" srcId="{FA390C5F-C56B-416A-90A3-39AFF28402ED}" destId="{BDCCA3C5-1B65-449C-9C44-D50CBBFA3F4B}" srcOrd="1" destOrd="0" presId="urn:microsoft.com/office/officeart/2005/8/layout/process1"/>
    <dgm:cxn modelId="{ED140A7F-F748-44D5-8685-A6103E869E77}" type="presOf" srcId="{736123E9-81A9-426D-ACE1-B27C42FD46F2}" destId="{C2437C8E-BB78-490C-8DDA-2435579B7177}" srcOrd="0" destOrd="0" presId="urn:microsoft.com/office/officeart/2005/8/layout/process1"/>
    <dgm:cxn modelId="{1473FAD3-3259-4B89-BBC1-B47091C7151D}" type="presOf" srcId="{7FA62DC9-F268-476B-BCE3-C1E82A336E8A}" destId="{3D89FA20-CCA9-4F7C-B336-C9F402B98745}" srcOrd="1" destOrd="0" presId="urn:microsoft.com/office/officeart/2005/8/layout/process1"/>
    <dgm:cxn modelId="{77E416B7-011A-4842-B4E1-4A2BA7A6C618}" srcId="{5D6AF70E-7935-4DEF-AA32-F86D0CD2363F}" destId="{F2911BBD-3696-40F4-BCBF-89CD1C86A2B1}" srcOrd="1" destOrd="0" parTransId="{5F84B273-754E-43D2-B45D-389F7FB25BB8}" sibTransId="{AA7CC5D2-4EA5-4F52-BB3F-CC1B12631196}"/>
    <dgm:cxn modelId="{CB5DD946-7ACA-4685-A1FA-CBC877649709}" type="presOf" srcId="{F2911BBD-3696-40F4-BCBF-89CD1C86A2B1}" destId="{637858E1-4F09-428F-8CEB-49715D0BE646}" srcOrd="0" destOrd="0" presId="urn:microsoft.com/office/officeart/2005/8/layout/process1"/>
    <dgm:cxn modelId="{0DD17CB7-3E10-4972-8116-68341FF11A35}" type="presOf" srcId="{AA7CC5D2-4EA5-4F52-BB3F-CC1B12631196}" destId="{6D9267E7-BE02-4698-AD2D-ABBEB4D0AB24}" srcOrd="0" destOrd="0" presId="urn:microsoft.com/office/officeart/2005/8/layout/process1"/>
    <dgm:cxn modelId="{7E58F660-5197-4279-8DAD-651E1D561ACB}" srcId="{5D6AF70E-7935-4DEF-AA32-F86D0CD2363F}" destId="{1A584B8A-955E-4E2F-881D-CD1AFF3936D3}" srcOrd="3" destOrd="0" parTransId="{CA79E051-5491-4C6E-93BD-C23E1613CD09}" sibTransId="{4F8E2185-6D6E-436D-AE73-1C7CF12E3A8D}"/>
    <dgm:cxn modelId="{208748BA-46FF-4C62-A282-86DD4182D8ED}" type="presOf" srcId="{AA7CC5D2-4EA5-4F52-BB3F-CC1B12631196}" destId="{C3A9F9C4-C11C-40CB-9596-C104E966B67C}" srcOrd="1" destOrd="0" presId="urn:microsoft.com/office/officeart/2005/8/layout/process1"/>
    <dgm:cxn modelId="{59CCBCFE-F081-4165-8B4D-255064E77CB3}" type="presOf" srcId="{E7CCBE30-96BA-4456-BE51-88307E078913}" destId="{1B13994D-4FD2-43EF-97D1-42FC7ED046FA}" srcOrd="0" destOrd="0" presId="urn:microsoft.com/office/officeart/2005/8/layout/process1"/>
    <dgm:cxn modelId="{D399C2F3-B469-4C55-9558-B3E6106A78B1}" srcId="{5D6AF70E-7935-4DEF-AA32-F86D0CD2363F}" destId="{E7CCBE30-96BA-4456-BE51-88307E078913}" srcOrd="4" destOrd="0" parTransId="{D4DCE4BB-3E1C-4479-8AA0-932023545949}" sibTransId="{14798DCE-68A7-4F81-84FD-C28564F85CDC}"/>
    <dgm:cxn modelId="{A0538072-4E99-4C3F-8D5B-B87A3129D425}" type="presOf" srcId="{7FA62DC9-F268-476B-BCE3-C1E82A336E8A}" destId="{236D17D0-1F40-4ADD-8847-82894A8D845E}" srcOrd="0" destOrd="0" presId="urn:microsoft.com/office/officeart/2005/8/layout/process1"/>
    <dgm:cxn modelId="{497A9529-C2F6-4C1B-9A4F-93D84B09B522}" type="presOf" srcId="{5D6AF70E-7935-4DEF-AA32-F86D0CD2363F}" destId="{AD035AFB-63F9-4C64-834B-2D17ACA879A6}" srcOrd="0" destOrd="0" presId="urn:microsoft.com/office/officeart/2005/8/layout/process1"/>
    <dgm:cxn modelId="{66784880-52E6-4AB9-8DCB-AE4A02F453D5}" type="presOf" srcId="{A4D51116-06A0-4848-9128-A2DF1C38B6B9}" destId="{55B73FFA-A866-47C7-B630-492FC446E147}" srcOrd="0" destOrd="0" presId="urn:microsoft.com/office/officeart/2005/8/layout/process1"/>
    <dgm:cxn modelId="{EC353D71-CE7C-4741-8F38-D02A1E23AAAD}" type="presOf" srcId="{1A584B8A-955E-4E2F-881D-CD1AFF3936D3}" destId="{19A81D5E-05EE-4169-A439-0186EE3B3F72}" srcOrd="0" destOrd="0" presId="urn:microsoft.com/office/officeart/2005/8/layout/process1"/>
    <dgm:cxn modelId="{55C3307C-91F5-4945-B76A-77DAE3773054}" type="presOf" srcId="{FA390C5F-C56B-416A-90A3-39AFF28402ED}" destId="{5EEC0C93-BA10-450F-AC89-E2948186468C}" srcOrd="0" destOrd="0" presId="urn:microsoft.com/office/officeart/2005/8/layout/process1"/>
    <dgm:cxn modelId="{B2723818-55B9-4600-9D5D-9D88E7F6EF78}" type="presParOf" srcId="{AD035AFB-63F9-4C64-834B-2D17ACA879A6}" destId="{55B73FFA-A866-47C7-B630-492FC446E147}" srcOrd="0" destOrd="0" presId="urn:microsoft.com/office/officeart/2005/8/layout/process1"/>
    <dgm:cxn modelId="{52143F64-A9CD-4A8D-AB4D-1F8D7BFDFC09}" type="presParOf" srcId="{AD035AFB-63F9-4C64-834B-2D17ACA879A6}" destId="{236D17D0-1F40-4ADD-8847-82894A8D845E}" srcOrd="1" destOrd="0" presId="urn:microsoft.com/office/officeart/2005/8/layout/process1"/>
    <dgm:cxn modelId="{BF527B32-265F-4814-BF8D-C4929339AB52}" type="presParOf" srcId="{236D17D0-1F40-4ADD-8847-82894A8D845E}" destId="{3D89FA20-CCA9-4F7C-B336-C9F402B98745}" srcOrd="0" destOrd="0" presId="urn:microsoft.com/office/officeart/2005/8/layout/process1"/>
    <dgm:cxn modelId="{50AEF76B-24F1-4FEF-A069-2B03C147FD18}" type="presParOf" srcId="{AD035AFB-63F9-4C64-834B-2D17ACA879A6}" destId="{637858E1-4F09-428F-8CEB-49715D0BE646}" srcOrd="2" destOrd="0" presId="urn:microsoft.com/office/officeart/2005/8/layout/process1"/>
    <dgm:cxn modelId="{4167E44D-D86E-4A14-A7E2-44889A17F2B6}" type="presParOf" srcId="{AD035AFB-63F9-4C64-834B-2D17ACA879A6}" destId="{6D9267E7-BE02-4698-AD2D-ABBEB4D0AB24}" srcOrd="3" destOrd="0" presId="urn:microsoft.com/office/officeart/2005/8/layout/process1"/>
    <dgm:cxn modelId="{752B1E85-3342-4052-84DB-8D2614A5738A}" type="presParOf" srcId="{6D9267E7-BE02-4698-AD2D-ABBEB4D0AB24}" destId="{C3A9F9C4-C11C-40CB-9596-C104E966B67C}" srcOrd="0" destOrd="0" presId="urn:microsoft.com/office/officeart/2005/8/layout/process1"/>
    <dgm:cxn modelId="{866CE723-CF5D-4EDB-ADB4-E6037BE65BC5}" type="presParOf" srcId="{AD035AFB-63F9-4C64-834B-2D17ACA879A6}" destId="{C2437C8E-BB78-490C-8DDA-2435579B7177}" srcOrd="4" destOrd="0" presId="urn:microsoft.com/office/officeart/2005/8/layout/process1"/>
    <dgm:cxn modelId="{3D28C850-83D0-4C6B-B920-2F3691BCBA86}" type="presParOf" srcId="{AD035AFB-63F9-4C64-834B-2D17ACA879A6}" destId="{5EEC0C93-BA10-450F-AC89-E2948186468C}" srcOrd="5" destOrd="0" presId="urn:microsoft.com/office/officeart/2005/8/layout/process1"/>
    <dgm:cxn modelId="{EF39E224-482B-4CD6-A4D1-CA1EB2D45D09}" type="presParOf" srcId="{5EEC0C93-BA10-450F-AC89-E2948186468C}" destId="{BDCCA3C5-1B65-449C-9C44-D50CBBFA3F4B}" srcOrd="0" destOrd="0" presId="urn:microsoft.com/office/officeart/2005/8/layout/process1"/>
    <dgm:cxn modelId="{E38F521A-8687-4004-B9B6-86DF9878216A}" type="presParOf" srcId="{AD035AFB-63F9-4C64-834B-2D17ACA879A6}" destId="{19A81D5E-05EE-4169-A439-0186EE3B3F72}" srcOrd="6" destOrd="0" presId="urn:microsoft.com/office/officeart/2005/8/layout/process1"/>
    <dgm:cxn modelId="{E0F227F3-B8F4-41F0-907A-A2EBA9F0D738}" type="presParOf" srcId="{AD035AFB-63F9-4C64-834B-2D17ACA879A6}" destId="{B8A8E9F5-EC2C-476F-9C89-18550C077604}" srcOrd="7" destOrd="0" presId="urn:microsoft.com/office/officeart/2005/8/layout/process1"/>
    <dgm:cxn modelId="{FE7ADB76-CCBE-4C31-B95F-1D94B044E2CA}" type="presParOf" srcId="{B8A8E9F5-EC2C-476F-9C89-18550C077604}" destId="{748AF059-4A99-4996-92CE-BE2001D6BC3E}" srcOrd="0" destOrd="0" presId="urn:microsoft.com/office/officeart/2005/8/layout/process1"/>
    <dgm:cxn modelId="{B3EF5031-AB71-4247-BB10-2AA9A6FABE2E}" type="presParOf" srcId="{AD035AFB-63F9-4C64-834B-2D17ACA879A6}" destId="{1B13994D-4FD2-43EF-97D1-42FC7ED046F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E56EF6-7622-438C-A0A2-AC5DC2697169}" type="doc">
      <dgm:prSet loTypeId="urn:microsoft.com/office/officeart/2005/8/layout/process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AC245159-7902-4384-A2EB-F2E8C6AFA4F0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命令</a:t>
          </a:r>
          <a:r>
            <a:rPr lang="en-US" altLang="zh-CN" sz="2400" dirty="0"/>
            <a:t> </a:t>
          </a:r>
          <a:endParaRPr lang="zh-CN" altLang="en-US" sz="2400" dirty="0"/>
        </a:p>
      </dgm:t>
    </dgm:pt>
    <dgm:pt modelId="{A6AE9AE6-C937-4359-9F72-91C5D0C73825}" type="par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2D072DA2-D7B0-4108-8455-CBA1112BCC97}" type="sib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34CE336F-A68D-46A0-8838-25810B6C9E64}">
      <dgm:prSet phldrT="[文本]" custT="1"/>
      <dgm:spPr>
        <a:ln>
          <a:solidFill>
            <a:srgbClr val="0070C0"/>
          </a:solidFill>
        </a:ln>
      </dgm:spPr>
      <dgm:t>
        <a:bodyPr/>
        <a:lstStyle/>
        <a:p>
          <a:pPr algn="ctr"/>
          <a:r>
            <a:rPr lang="zh-CN" altLang="en-US" sz="2400" dirty="0"/>
            <a:t>预备知识</a:t>
          </a:r>
        </a:p>
      </dgm:t>
    </dgm:pt>
    <dgm:pt modelId="{36686F4F-2410-4CFD-8D4D-CE8FC6E99E1E}" type="par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9263F051-A378-4CCD-9286-5C70AE8B32FF}" type="sib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4F6F447C-690E-4EF3-A9AF-1F1326476D1B}">
      <dgm:prSet phldrT="[文本]" custT="1"/>
      <dgm:spPr>
        <a:ln>
          <a:solidFill>
            <a:schemeClr val="accent5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 smtClean="0"/>
            <a:t>实战</a:t>
          </a:r>
          <a:endParaRPr lang="zh-CN" altLang="en-US" sz="2400" dirty="0"/>
        </a:p>
      </dgm:t>
    </dgm:pt>
    <dgm:pt modelId="{F0E9E91E-F0EE-42D3-B0F8-13522C137E69}" type="par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7E0DC5D8-AFE4-414C-B300-972EEDAAFD63}" type="sib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BA5183AC-4495-4D25-A398-9CDF08EC59FB}" type="pres">
      <dgm:prSet presAssocID="{D1E56EF6-7622-438C-A0A2-AC5DC26971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D6F249-56BE-48D4-9DEA-D280BD939F8C}" type="pres">
      <dgm:prSet presAssocID="{4F6F447C-690E-4EF3-A9AF-1F1326476D1B}" presName="boxAndChildren" presStyleCnt="0"/>
      <dgm:spPr/>
    </dgm:pt>
    <dgm:pt modelId="{5DDF9706-5D05-4F03-9787-8AC46AA59E5B}" type="pres">
      <dgm:prSet presAssocID="{4F6F447C-690E-4EF3-A9AF-1F1326476D1B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5A6B1A2A-4C0C-4482-AF20-685C6C0ADDB4}" type="pres">
      <dgm:prSet presAssocID="{2D072DA2-D7B0-4108-8455-CBA1112BCC97}" presName="sp" presStyleCnt="0"/>
      <dgm:spPr/>
    </dgm:pt>
    <dgm:pt modelId="{154D9638-1FDF-40E9-B1B3-215C860B7E0F}" type="pres">
      <dgm:prSet presAssocID="{AC245159-7902-4384-A2EB-F2E8C6AFA4F0}" presName="arrowAndChildren" presStyleCnt="0"/>
      <dgm:spPr/>
    </dgm:pt>
    <dgm:pt modelId="{DB6D54CF-E408-4157-AAEF-2228F0736485}" type="pres">
      <dgm:prSet presAssocID="{AC245159-7902-4384-A2EB-F2E8C6AFA4F0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C6FA5EE5-8BB9-4FB8-B823-3D7B5785B280}" type="pres">
      <dgm:prSet presAssocID="{9263F051-A378-4CCD-9286-5C70AE8B32FF}" presName="sp" presStyleCnt="0"/>
      <dgm:spPr/>
    </dgm:pt>
    <dgm:pt modelId="{BDBD550E-47BD-43D9-B5DF-4F44714826EA}" type="pres">
      <dgm:prSet presAssocID="{34CE336F-A68D-46A0-8838-25810B6C9E64}" presName="arrowAndChildren" presStyleCnt="0"/>
      <dgm:spPr/>
    </dgm:pt>
    <dgm:pt modelId="{B2BC49CA-1636-4192-9BC9-9150161F291E}" type="pres">
      <dgm:prSet presAssocID="{34CE336F-A68D-46A0-8838-25810B6C9E64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767FF2E6-F359-455C-94EA-46FD08867622}" type="presOf" srcId="{4F6F447C-690E-4EF3-A9AF-1F1326476D1B}" destId="{5DDF9706-5D05-4F03-9787-8AC46AA59E5B}" srcOrd="0" destOrd="0" presId="urn:microsoft.com/office/officeart/2005/8/layout/process4"/>
    <dgm:cxn modelId="{2827A16E-FDB3-4F12-B491-7A6CCD0D1626}" type="presOf" srcId="{AC245159-7902-4384-A2EB-F2E8C6AFA4F0}" destId="{DB6D54CF-E408-4157-AAEF-2228F0736485}" srcOrd="0" destOrd="0" presId="urn:microsoft.com/office/officeart/2005/8/layout/process4"/>
    <dgm:cxn modelId="{1CA7ADD2-9F6F-4C62-BA52-76E4E372B840}" srcId="{D1E56EF6-7622-438C-A0A2-AC5DC2697169}" destId="{34CE336F-A68D-46A0-8838-25810B6C9E64}" srcOrd="0" destOrd="0" parTransId="{36686F4F-2410-4CFD-8D4D-CE8FC6E99E1E}" sibTransId="{9263F051-A378-4CCD-9286-5C70AE8B32FF}"/>
    <dgm:cxn modelId="{016A9977-3D08-4611-BBB5-AC3B0A65C896}" srcId="{D1E56EF6-7622-438C-A0A2-AC5DC2697169}" destId="{4F6F447C-690E-4EF3-A9AF-1F1326476D1B}" srcOrd="2" destOrd="0" parTransId="{F0E9E91E-F0EE-42D3-B0F8-13522C137E69}" sibTransId="{7E0DC5D8-AFE4-414C-B300-972EEDAAFD63}"/>
    <dgm:cxn modelId="{D271E6B5-C769-43E3-9608-087A81153D61}" srcId="{D1E56EF6-7622-438C-A0A2-AC5DC2697169}" destId="{AC245159-7902-4384-A2EB-F2E8C6AFA4F0}" srcOrd="1" destOrd="0" parTransId="{A6AE9AE6-C937-4359-9F72-91C5D0C73825}" sibTransId="{2D072DA2-D7B0-4108-8455-CBA1112BCC97}"/>
    <dgm:cxn modelId="{C34FEFDA-17AF-48BE-9103-EB62DD17BF5F}" type="presOf" srcId="{D1E56EF6-7622-438C-A0A2-AC5DC2697169}" destId="{BA5183AC-4495-4D25-A398-9CDF08EC59FB}" srcOrd="0" destOrd="0" presId="urn:microsoft.com/office/officeart/2005/8/layout/process4"/>
    <dgm:cxn modelId="{963835D6-9BB6-434C-9FD1-3ECC95989F93}" type="presOf" srcId="{34CE336F-A68D-46A0-8838-25810B6C9E64}" destId="{B2BC49CA-1636-4192-9BC9-9150161F291E}" srcOrd="0" destOrd="0" presId="urn:microsoft.com/office/officeart/2005/8/layout/process4"/>
    <dgm:cxn modelId="{DC6CFD54-0870-4DBD-A67D-7440F0769F13}" type="presParOf" srcId="{BA5183AC-4495-4D25-A398-9CDF08EC59FB}" destId="{04D6F249-56BE-48D4-9DEA-D280BD939F8C}" srcOrd="0" destOrd="0" presId="urn:microsoft.com/office/officeart/2005/8/layout/process4"/>
    <dgm:cxn modelId="{C77D50A8-6A73-4AEF-A1D6-C7CB93AC2BFD}" type="presParOf" srcId="{04D6F249-56BE-48D4-9DEA-D280BD939F8C}" destId="{5DDF9706-5D05-4F03-9787-8AC46AA59E5B}" srcOrd="0" destOrd="0" presId="urn:microsoft.com/office/officeart/2005/8/layout/process4"/>
    <dgm:cxn modelId="{34E65D76-A538-47C4-A402-E2C9967BFE7D}" type="presParOf" srcId="{BA5183AC-4495-4D25-A398-9CDF08EC59FB}" destId="{5A6B1A2A-4C0C-4482-AF20-685C6C0ADDB4}" srcOrd="1" destOrd="0" presId="urn:microsoft.com/office/officeart/2005/8/layout/process4"/>
    <dgm:cxn modelId="{C0EC3108-5662-4FC9-8C1B-1FD66710F794}" type="presParOf" srcId="{BA5183AC-4495-4D25-A398-9CDF08EC59FB}" destId="{154D9638-1FDF-40E9-B1B3-215C860B7E0F}" srcOrd="2" destOrd="0" presId="urn:microsoft.com/office/officeart/2005/8/layout/process4"/>
    <dgm:cxn modelId="{A5E504A2-AA78-4E5B-9FA4-84F028CBD1D6}" type="presParOf" srcId="{154D9638-1FDF-40E9-B1B3-215C860B7E0F}" destId="{DB6D54CF-E408-4157-AAEF-2228F0736485}" srcOrd="0" destOrd="0" presId="urn:microsoft.com/office/officeart/2005/8/layout/process4"/>
    <dgm:cxn modelId="{4F021689-AD98-4B20-A905-76575C3DD05C}" type="presParOf" srcId="{BA5183AC-4495-4D25-A398-9CDF08EC59FB}" destId="{C6FA5EE5-8BB9-4FB8-B823-3D7B5785B280}" srcOrd="3" destOrd="0" presId="urn:microsoft.com/office/officeart/2005/8/layout/process4"/>
    <dgm:cxn modelId="{2E5168FB-E663-402B-AE52-1B44DA584CA5}" type="presParOf" srcId="{BA5183AC-4495-4D25-A398-9CDF08EC59FB}" destId="{BDBD550E-47BD-43D9-B5DF-4F44714826EA}" srcOrd="4" destOrd="0" presId="urn:microsoft.com/office/officeart/2005/8/layout/process4"/>
    <dgm:cxn modelId="{CED0DD1E-BEA5-4A29-9C77-328E84954607}" type="presParOf" srcId="{BDBD550E-47BD-43D9-B5DF-4F44714826EA}" destId="{B2BC49CA-1636-4192-9BC9-9150161F291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E56EF6-7622-438C-A0A2-AC5DC2697169}" type="doc">
      <dgm:prSet loTypeId="urn:microsoft.com/office/officeart/2005/8/layout/process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AC245159-7902-4384-A2EB-F2E8C6AFA4F0}">
      <dgm:prSet phldrT="[文本]" custT="1"/>
      <dgm:spPr>
        <a:ln>
          <a:solidFill>
            <a:srgbClr val="0070C0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命令</a:t>
          </a:r>
          <a:r>
            <a:rPr lang="en-US" altLang="zh-CN" sz="2400" dirty="0"/>
            <a:t> </a:t>
          </a:r>
          <a:endParaRPr lang="zh-CN" altLang="en-US" sz="2400" dirty="0"/>
        </a:p>
      </dgm:t>
    </dgm:pt>
    <dgm:pt modelId="{A6AE9AE6-C937-4359-9F72-91C5D0C73825}" type="par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2D072DA2-D7B0-4108-8455-CBA1112BCC97}" type="sib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34CE336F-A68D-46A0-8838-25810B6C9E64}">
      <dgm:prSet phldrT="[文本]" custT="1"/>
      <dgm:spPr>
        <a:ln>
          <a:solidFill>
            <a:srgbClr val="0070C0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入门</a:t>
          </a:r>
        </a:p>
      </dgm:t>
    </dgm:pt>
    <dgm:pt modelId="{36686F4F-2410-4CFD-8D4D-CE8FC6E99E1E}" type="par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9263F051-A378-4CCD-9286-5C70AE8B32FF}" type="sib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4F6F447C-690E-4EF3-A9AF-1F1326476D1B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 smtClean="0"/>
            <a:t>实战</a:t>
          </a:r>
          <a:endParaRPr lang="zh-CN" altLang="en-US" sz="2400" dirty="0"/>
        </a:p>
      </dgm:t>
    </dgm:pt>
    <dgm:pt modelId="{F0E9E91E-F0EE-42D3-B0F8-13522C137E69}" type="par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7E0DC5D8-AFE4-414C-B300-972EEDAAFD63}" type="sib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BA5183AC-4495-4D25-A398-9CDF08EC59FB}" type="pres">
      <dgm:prSet presAssocID="{D1E56EF6-7622-438C-A0A2-AC5DC26971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D6F249-56BE-48D4-9DEA-D280BD939F8C}" type="pres">
      <dgm:prSet presAssocID="{4F6F447C-690E-4EF3-A9AF-1F1326476D1B}" presName="boxAndChildren" presStyleCnt="0"/>
      <dgm:spPr/>
    </dgm:pt>
    <dgm:pt modelId="{5DDF9706-5D05-4F03-9787-8AC46AA59E5B}" type="pres">
      <dgm:prSet presAssocID="{4F6F447C-690E-4EF3-A9AF-1F1326476D1B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5A6B1A2A-4C0C-4482-AF20-685C6C0ADDB4}" type="pres">
      <dgm:prSet presAssocID="{2D072DA2-D7B0-4108-8455-CBA1112BCC97}" presName="sp" presStyleCnt="0"/>
      <dgm:spPr/>
    </dgm:pt>
    <dgm:pt modelId="{154D9638-1FDF-40E9-B1B3-215C860B7E0F}" type="pres">
      <dgm:prSet presAssocID="{AC245159-7902-4384-A2EB-F2E8C6AFA4F0}" presName="arrowAndChildren" presStyleCnt="0"/>
      <dgm:spPr/>
    </dgm:pt>
    <dgm:pt modelId="{DB6D54CF-E408-4157-AAEF-2228F0736485}" type="pres">
      <dgm:prSet presAssocID="{AC245159-7902-4384-A2EB-F2E8C6AFA4F0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C6FA5EE5-8BB9-4FB8-B823-3D7B5785B280}" type="pres">
      <dgm:prSet presAssocID="{9263F051-A378-4CCD-9286-5C70AE8B32FF}" presName="sp" presStyleCnt="0"/>
      <dgm:spPr/>
    </dgm:pt>
    <dgm:pt modelId="{BDBD550E-47BD-43D9-B5DF-4F44714826EA}" type="pres">
      <dgm:prSet presAssocID="{34CE336F-A68D-46A0-8838-25810B6C9E64}" presName="arrowAndChildren" presStyleCnt="0"/>
      <dgm:spPr/>
    </dgm:pt>
    <dgm:pt modelId="{B2BC49CA-1636-4192-9BC9-9150161F291E}" type="pres">
      <dgm:prSet presAssocID="{34CE336F-A68D-46A0-8838-25810B6C9E64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767FF2E6-F359-455C-94EA-46FD08867622}" type="presOf" srcId="{4F6F447C-690E-4EF3-A9AF-1F1326476D1B}" destId="{5DDF9706-5D05-4F03-9787-8AC46AA59E5B}" srcOrd="0" destOrd="0" presId="urn:microsoft.com/office/officeart/2005/8/layout/process4"/>
    <dgm:cxn modelId="{2827A16E-FDB3-4F12-B491-7A6CCD0D1626}" type="presOf" srcId="{AC245159-7902-4384-A2EB-F2E8C6AFA4F0}" destId="{DB6D54CF-E408-4157-AAEF-2228F0736485}" srcOrd="0" destOrd="0" presId="urn:microsoft.com/office/officeart/2005/8/layout/process4"/>
    <dgm:cxn modelId="{1CA7ADD2-9F6F-4C62-BA52-76E4E372B840}" srcId="{D1E56EF6-7622-438C-A0A2-AC5DC2697169}" destId="{34CE336F-A68D-46A0-8838-25810B6C9E64}" srcOrd="0" destOrd="0" parTransId="{36686F4F-2410-4CFD-8D4D-CE8FC6E99E1E}" sibTransId="{9263F051-A378-4CCD-9286-5C70AE8B32FF}"/>
    <dgm:cxn modelId="{016A9977-3D08-4611-BBB5-AC3B0A65C896}" srcId="{D1E56EF6-7622-438C-A0A2-AC5DC2697169}" destId="{4F6F447C-690E-4EF3-A9AF-1F1326476D1B}" srcOrd="2" destOrd="0" parTransId="{F0E9E91E-F0EE-42D3-B0F8-13522C137E69}" sibTransId="{7E0DC5D8-AFE4-414C-B300-972EEDAAFD63}"/>
    <dgm:cxn modelId="{D271E6B5-C769-43E3-9608-087A81153D61}" srcId="{D1E56EF6-7622-438C-A0A2-AC5DC2697169}" destId="{AC245159-7902-4384-A2EB-F2E8C6AFA4F0}" srcOrd="1" destOrd="0" parTransId="{A6AE9AE6-C937-4359-9F72-91C5D0C73825}" sibTransId="{2D072DA2-D7B0-4108-8455-CBA1112BCC97}"/>
    <dgm:cxn modelId="{C34FEFDA-17AF-48BE-9103-EB62DD17BF5F}" type="presOf" srcId="{D1E56EF6-7622-438C-A0A2-AC5DC2697169}" destId="{BA5183AC-4495-4D25-A398-9CDF08EC59FB}" srcOrd="0" destOrd="0" presId="urn:microsoft.com/office/officeart/2005/8/layout/process4"/>
    <dgm:cxn modelId="{963835D6-9BB6-434C-9FD1-3ECC95989F93}" type="presOf" srcId="{34CE336F-A68D-46A0-8838-25810B6C9E64}" destId="{B2BC49CA-1636-4192-9BC9-9150161F291E}" srcOrd="0" destOrd="0" presId="urn:microsoft.com/office/officeart/2005/8/layout/process4"/>
    <dgm:cxn modelId="{DC6CFD54-0870-4DBD-A67D-7440F0769F13}" type="presParOf" srcId="{BA5183AC-4495-4D25-A398-9CDF08EC59FB}" destId="{04D6F249-56BE-48D4-9DEA-D280BD939F8C}" srcOrd="0" destOrd="0" presId="urn:microsoft.com/office/officeart/2005/8/layout/process4"/>
    <dgm:cxn modelId="{C77D50A8-6A73-4AEF-A1D6-C7CB93AC2BFD}" type="presParOf" srcId="{04D6F249-56BE-48D4-9DEA-D280BD939F8C}" destId="{5DDF9706-5D05-4F03-9787-8AC46AA59E5B}" srcOrd="0" destOrd="0" presId="urn:microsoft.com/office/officeart/2005/8/layout/process4"/>
    <dgm:cxn modelId="{34E65D76-A538-47C4-A402-E2C9967BFE7D}" type="presParOf" srcId="{BA5183AC-4495-4D25-A398-9CDF08EC59FB}" destId="{5A6B1A2A-4C0C-4482-AF20-685C6C0ADDB4}" srcOrd="1" destOrd="0" presId="urn:microsoft.com/office/officeart/2005/8/layout/process4"/>
    <dgm:cxn modelId="{C0EC3108-5662-4FC9-8C1B-1FD66710F794}" type="presParOf" srcId="{BA5183AC-4495-4D25-A398-9CDF08EC59FB}" destId="{154D9638-1FDF-40E9-B1B3-215C860B7E0F}" srcOrd="2" destOrd="0" presId="urn:microsoft.com/office/officeart/2005/8/layout/process4"/>
    <dgm:cxn modelId="{A5E504A2-AA78-4E5B-9FA4-84F028CBD1D6}" type="presParOf" srcId="{154D9638-1FDF-40E9-B1B3-215C860B7E0F}" destId="{DB6D54CF-E408-4157-AAEF-2228F0736485}" srcOrd="0" destOrd="0" presId="urn:microsoft.com/office/officeart/2005/8/layout/process4"/>
    <dgm:cxn modelId="{4F021689-AD98-4B20-A905-76575C3DD05C}" type="presParOf" srcId="{BA5183AC-4495-4D25-A398-9CDF08EC59FB}" destId="{C6FA5EE5-8BB9-4FB8-B823-3D7B5785B280}" srcOrd="3" destOrd="0" presId="urn:microsoft.com/office/officeart/2005/8/layout/process4"/>
    <dgm:cxn modelId="{2E5168FB-E663-402B-AE52-1B44DA584CA5}" type="presParOf" srcId="{BA5183AC-4495-4D25-A398-9CDF08EC59FB}" destId="{BDBD550E-47BD-43D9-B5DF-4F44714826EA}" srcOrd="4" destOrd="0" presId="urn:microsoft.com/office/officeart/2005/8/layout/process4"/>
    <dgm:cxn modelId="{CED0DD1E-BEA5-4A29-9C77-328E84954607}" type="presParOf" srcId="{BDBD550E-47BD-43D9-B5DF-4F44714826EA}" destId="{B2BC49CA-1636-4192-9BC9-9150161F291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F9706-5D05-4F03-9787-8AC46AA59E5B}">
      <dsp:nvSpPr>
        <dsp:cNvPr id="0" name=""/>
        <dsp:cNvSpPr/>
      </dsp:nvSpPr>
      <dsp:spPr>
        <a:xfrm>
          <a:off x="0" y="2927028"/>
          <a:ext cx="7680176" cy="960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GDB </a:t>
          </a:r>
          <a:r>
            <a:rPr lang="zh-CN" altLang="en-US" sz="2400" kern="1200" dirty="0" smtClean="0"/>
            <a:t>实战</a:t>
          </a:r>
          <a:endParaRPr lang="zh-CN" altLang="en-US" sz="2400" kern="1200" dirty="0"/>
        </a:p>
      </dsp:txBody>
      <dsp:txXfrm>
        <a:off x="0" y="2927028"/>
        <a:ext cx="7680176" cy="960716"/>
      </dsp:txXfrm>
    </dsp:sp>
    <dsp:sp modelId="{DB6D54CF-E408-4157-AAEF-2228F0736485}">
      <dsp:nvSpPr>
        <dsp:cNvPr id="0" name=""/>
        <dsp:cNvSpPr/>
      </dsp:nvSpPr>
      <dsp:spPr>
        <a:xfrm rot="10800000">
          <a:off x="0" y="146385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命令</a:t>
          </a:r>
          <a:r>
            <a:rPr lang="en-US" altLang="zh-CN" sz="2400" kern="1200" dirty="0"/>
            <a:t> </a:t>
          </a:r>
          <a:endParaRPr lang="zh-CN" altLang="en-US" sz="2400" kern="1200" dirty="0"/>
        </a:p>
      </dsp:txBody>
      <dsp:txXfrm rot="10800000">
        <a:off x="0" y="1463857"/>
        <a:ext cx="7680176" cy="960088"/>
      </dsp:txXfrm>
    </dsp:sp>
    <dsp:sp modelId="{B2BC49CA-1636-4192-9BC9-9150161F291E}">
      <dsp:nvSpPr>
        <dsp:cNvPr id="0" name=""/>
        <dsp:cNvSpPr/>
      </dsp:nvSpPr>
      <dsp:spPr>
        <a:xfrm rot="10800000">
          <a:off x="0" y="68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预备知识</a:t>
          </a:r>
        </a:p>
      </dsp:txBody>
      <dsp:txXfrm rot="10800000">
        <a:off x="0" y="687"/>
        <a:ext cx="7680176" cy="960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73FFA-A866-47C7-B630-492FC446E147}">
      <dsp:nvSpPr>
        <dsp:cNvPr id="0" name=""/>
        <dsp:cNvSpPr/>
      </dsp:nvSpPr>
      <dsp:spPr>
        <a:xfrm>
          <a:off x="7667" y="42287"/>
          <a:ext cx="1187842" cy="77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hello.cpp</a:t>
          </a:r>
          <a:endParaRPr lang="zh-CN" altLang="en-US" sz="2000" kern="1200" dirty="0"/>
        </a:p>
      </dsp:txBody>
      <dsp:txXfrm>
        <a:off x="30498" y="65118"/>
        <a:ext cx="1142180" cy="733859"/>
      </dsp:txXfrm>
    </dsp:sp>
    <dsp:sp modelId="{236D17D0-1F40-4ADD-8847-82894A8D845E}">
      <dsp:nvSpPr>
        <dsp:cNvPr id="0" name=""/>
        <dsp:cNvSpPr/>
      </dsp:nvSpPr>
      <dsp:spPr>
        <a:xfrm>
          <a:off x="1314293" y="284755"/>
          <a:ext cx="251822" cy="294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1314293" y="343672"/>
        <a:ext cx="176275" cy="176750"/>
      </dsp:txXfrm>
    </dsp:sp>
    <dsp:sp modelId="{637858E1-4F09-428F-8CEB-49715D0BE646}">
      <dsp:nvSpPr>
        <dsp:cNvPr id="0" name=""/>
        <dsp:cNvSpPr/>
      </dsp:nvSpPr>
      <dsp:spPr>
        <a:xfrm>
          <a:off x="1670646" y="42287"/>
          <a:ext cx="1187842" cy="77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/>
            <a:t>hello.i</a:t>
          </a:r>
          <a:endParaRPr lang="zh-CN" altLang="en-US" sz="2000" kern="1200" dirty="0"/>
        </a:p>
      </dsp:txBody>
      <dsp:txXfrm>
        <a:off x="1693477" y="65118"/>
        <a:ext cx="1142180" cy="733859"/>
      </dsp:txXfrm>
    </dsp:sp>
    <dsp:sp modelId="{6D9267E7-BE02-4698-AD2D-ABBEB4D0AB24}">
      <dsp:nvSpPr>
        <dsp:cNvPr id="0" name=""/>
        <dsp:cNvSpPr/>
      </dsp:nvSpPr>
      <dsp:spPr>
        <a:xfrm>
          <a:off x="2977273" y="284755"/>
          <a:ext cx="251822" cy="294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977273" y="343672"/>
        <a:ext cx="176275" cy="176750"/>
      </dsp:txXfrm>
    </dsp:sp>
    <dsp:sp modelId="{C2437C8E-BB78-490C-8DDA-2435579B7177}">
      <dsp:nvSpPr>
        <dsp:cNvPr id="0" name=""/>
        <dsp:cNvSpPr/>
      </dsp:nvSpPr>
      <dsp:spPr>
        <a:xfrm>
          <a:off x="3333625" y="42287"/>
          <a:ext cx="1187842" cy="77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/>
            <a:t>hello.s</a:t>
          </a:r>
          <a:endParaRPr lang="zh-CN" altLang="en-US" sz="2000" kern="1200" dirty="0"/>
        </a:p>
      </dsp:txBody>
      <dsp:txXfrm>
        <a:off x="3356456" y="65118"/>
        <a:ext cx="1142180" cy="733859"/>
      </dsp:txXfrm>
    </dsp:sp>
    <dsp:sp modelId="{5EEC0C93-BA10-450F-AC89-E2948186468C}">
      <dsp:nvSpPr>
        <dsp:cNvPr id="0" name=""/>
        <dsp:cNvSpPr/>
      </dsp:nvSpPr>
      <dsp:spPr>
        <a:xfrm>
          <a:off x="4640252" y="284755"/>
          <a:ext cx="251822" cy="294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640252" y="343672"/>
        <a:ext cx="176275" cy="176750"/>
      </dsp:txXfrm>
    </dsp:sp>
    <dsp:sp modelId="{19A81D5E-05EE-4169-A439-0186EE3B3F72}">
      <dsp:nvSpPr>
        <dsp:cNvPr id="0" name=""/>
        <dsp:cNvSpPr/>
      </dsp:nvSpPr>
      <dsp:spPr>
        <a:xfrm>
          <a:off x="4996605" y="42287"/>
          <a:ext cx="1187842" cy="77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/>
            <a:t>hello.o</a:t>
          </a:r>
          <a:endParaRPr lang="zh-CN" altLang="en-US" sz="2000" kern="1200" dirty="0"/>
        </a:p>
      </dsp:txBody>
      <dsp:txXfrm>
        <a:off x="5019436" y="65118"/>
        <a:ext cx="1142180" cy="733859"/>
      </dsp:txXfrm>
    </dsp:sp>
    <dsp:sp modelId="{B8A8E9F5-EC2C-476F-9C89-18550C077604}">
      <dsp:nvSpPr>
        <dsp:cNvPr id="0" name=""/>
        <dsp:cNvSpPr/>
      </dsp:nvSpPr>
      <dsp:spPr>
        <a:xfrm>
          <a:off x="6303231" y="284755"/>
          <a:ext cx="251822" cy="294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6303231" y="343672"/>
        <a:ext cx="176275" cy="176750"/>
      </dsp:txXfrm>
    </dsp:sp>
    <dsp:sp modelId="{1B13994D-4FD2-43EF-97D1-42FC7ED046FA}">
      <dsp:nvSpPr>
        <dsp:cNvPr id="0" name=""/>
        <dsp:cNvSpPr/>
      </dsp:nvSpPr>
      <dsp:spPr>
        <a:xfrm>
          <a:off x="6659584" y="42287"/>
          <a:ext cx="1187842" cy="77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hello</a:t>
          </a:r>
          <a:endParaRPr lang="zh-CN" altLang="en-US" sz="2000" kern="1200" dirty="0"/>
        </a:p>
      </dsp:txBody>
      <dsp:txXfrm>
        <a:off x="6682415" y="65118"/>
        <a:ext cx="1142180" cy="733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F9706-5D05-4F03-9787-8AC46AA59E5B}">
      <dsp:nvSpPr>
        <dsp:cNvPr id="0" name=""/>
        <dsp:cNvSpPr/>
      </dsp:nvSpPr>
      <dsp:spPr>
        <a:xfrm>
          <a:off x="0" y="2927028"/>
          <a:ext cx="7680176" cy="960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GDB </a:t>
          </a:r>
          <a:r>
            <a:rPr lang="zh-CN" altLang="en-US" sz="2400" kern="1200" dirty="0" smtClean="0"/>
            <a:t>实战</a:t>
          </a:r>
          <a:endParaRPr lang="zh-CN" altLang="en-US" sz="2400" kern="1200" dirty="0"/>
        </a:p>
      </dsp:txBody>
      <dsp:txXfrm>
        <a:off x="0" y="2927028"/>
        <a:ext cx="7680176" cy="960716"/>
      </dsp:txXfrm>
    </dsp:sp>
    <dsp:sp modelId="{DB6D54CF-E408-4157-AAEF-2228F0736485}">
      <dsp:nvSpPr>
        <dsp:cNvPr id="0" name=""/>
        <dsp:cNvSpPr/>
      </dsp:nvSpPr>
      <dsp:spPr>
        <a:xfrm rot="10800000">
          <a:off x="0" y="146385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命令</a:t>
          </a:r>
          <a:r>
            <a:rPr lang="en-US" altLang="zh-CN" sz="2400" kern="1200" dirty="0"/>
            <a:t> </a:t>
          </a:r>
          <a:endParaRPr lang="zh-CN" altLang="en-US" sz="2400" kern="1200" dirty="0"/>
        </a:p>
      </dsp:txBody>
      <dsp:txXfrm rot="10800000">
        <a:off x="0" y="1463857"/>
        <a:ext cx="7680176" cy="960088"/>
      </dsp:txXfrm>
    </dsp:sp>
    <dsp:sp modelId="{B2BC49CA-1636-4192-9BC9-9150161F291E}">
      <dsp:nvSpPr>
        <dsp:cNvPr id="0" name=""/>
        <dsp:cNvSpPr/>
      </dsp:nvSpPr>
      <dsp:spPr>
        <a:xfrm rot="10800000">
          <a:off x="0" y="68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预备知识</a:t>
          </a:r>
        </a:p>
      </dsp:txBody>
      <dsp:txXfrm rot="10800000">
        <a:off x="0" y="687"/>
        <a:ext cx="7680176" cy="9600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F9706-5D05-4F03-9787-8AC46AA59E5B}">
      <dsp:nvSpPr>
        <dsp:cNvPr id="0" name=""/>
        <dsp:cNvSpPr/>
      </dsp:nvSpPr>
      <dsp:spPr>
        <a:xfrm>
          <a:off x="0" y="2927028"/>
          <a:ext cx="7680176" cy="960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GDB </a:t>
          </a:r>
          <a:r>
            <a:rPr lang="zh-CN" altLang="en-US" sz="2400" kern="1200" dirty="0" smtClean="0"/>
            <a:t>实战</a:t>
          </a:r>
          <a:endParaRPr lang="zh-CN" altLang="en-US" sz="2400" kern="1200" dirty="0"/>
        </a:p>
      </dsp:txBody>
      <dsp:txXfrm>
        <a:off x="0" y="2927028"/>
        <a:ext cx="7680176" cy="960716"/>
      </dsp:txXfrm>
    </dsp:sp>
    <dsp:sp modelId="{DB6D54CF-E408-4157-AAEF-2228F0736485}">
      <dsp:nvSpPr>
        <dsp:cNvPr id="0" name=""/>
        <dsp:cNvSpPr/>
      </dsp:nvSpPr>
      <dsp:spPr>
        <a:xfrm rot="10800000">
          <a:off x="0" y="146385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命令</a:t>
          </a:r>
          <a:r>
            <a:rPr lang="en-US" altLang="zh-CN" sz="2400" kern="1200" dirty="0"/>
            <a:t> </a:t>
          </a:r>
          <a:endParaRPr lang="zh-CN" altLang="en-US" sz="2400" kern="1200" dirty="0"/>
        </a:p>
      </dsp:txBody>
      <dsp:txXfrm rot="10800000">
        <a:off x="0" y="1463857"/>
        <a:ext cx="7680176" cy="960088"/>
      </dsp:txXfrm>
    </dsp:sp>
    <dsp:sp modelId="{B2BC49CA-1636-4192-9BC9-9150161F291E}">
      <dsp:nvSpPr>
        <dsp:cNvPr id="0" name=""/>
        <dsp:cNvSpPr/>
      </dsp:nvSpPr>
      <dsp:spPr>
        <a:xfrm rot="10800000">
          <a:off x="0" y="68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入门</a:t>
          </a:r>
        </a:p>
      </dsp:txBody>
      <dsp:txXfrm rot="10800000">
        <a:off x="0" y="687"/>
        <a:ext cx="7680176" cy="960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5263A-9EE5-4FCF-87A9-8AF4E09A3BD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557A7-FE05-4228-9860-BA5A6F463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500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1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0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44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08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7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B2CF5ED-4898-46B9-A7E4-A44C943E9041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8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4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79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726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9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325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011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05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162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693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8496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41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55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28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961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5ED-4898-46B9-A7E4-A44C943E9041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80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25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2279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4835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7686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384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3040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92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992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2136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15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5ED-4898-46B9-A7E4-A44C943E9041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224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3788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3618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4521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8170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7364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12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5ED-4898-46B9-A7E4-A44C943E9041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5ED-4898-46B9-A7E4-A44C943E9041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35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5ED-4898-46B9-A7E4-A44C943E9041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25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5ED-4898-46B9-A7E4-A44C943E9041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44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5ED-4898-46B9-A7E4-A44C943E9041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21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716782"/>
            </a:xfrm>
            <a:prstGeom prst="rect">
              <a:avLst/>
            </a:prstGeom>
            <a:blipFill>
              <a:blip r:embed="rId47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55576" y="82223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9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781" r:id="rId24"/>
    <p:sldLayoutId id="2147483785" r:id="rId25"/>
    <p:sldLayoutId id="2147483786" r:id="rId26"/>
    <p:sldLayoutId id="2147483790" r:id="rId27"/>
    <p:sldLayoutId id="2147483791" r:id="rId28"/>
    <p:sldLayoutId id="2147483792" r:id="rId29"/>
    <p:sldLayoutId id="2147483793" r:id="rId30"/>
    <p:sldLayoutId id="2147483794" r:id="rId31"/>
    <p:sldLayoutId id="2147483795" r:id="rId32"/>
    <p:sldLayoutId id="2147483796" r:id="rId33"/>
    <p:sldLayoutId id="2147483797" r:id="rId34"/>
    <p:sldLayoutId id="2147483798" r:id="rId35"/>
    <p:sldLayoutId id="2147483799" r:id="rId36"/>
    <p:sldLayoutId id="2147483800" r:id="rId37"/>
    <p:sldLayoutId id="2147483801" r:id="rId38"/>
    <p:sldLayoutId id="2147483802" r:id="rId39"/>
    <p:sldLayoutId id="2147483803" r:id="rId40"/>
    <p:sldLayoutId id="2147483804" r:id="rId41"/>
    <p:sldLayoutId id="2147483805" r:id="rId42"/>
    <p:sldLayoutId id="2147483807" r:id="rId43"/>
    <p:sldLayoutId id="2147483808" r:id="rId44"/>
    <p:sldLayoutId id="2147483809" r:id="rId4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gitlore.com/gitlore-git/gdb_tips" TargetMode="Externa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1680" y="2564904"/>
            <a:ext cx="57400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入门和实践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孙权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2019-08-07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869160"/>
            <a:ext cx="2377224" cy="1592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836712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函数调用约定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3568" y="2204864"/>
            <a:ext cx="7560840" cy="372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__</a:t>
            </a:r>
            <a:r>
              <a:rPr lang="en-US" altLang="zh-CN" sz="2000" dirty="0" err="1"/>
              <a:t>stdcall</a:t>
            </a:r>
            <a:r>
              <a:rPr lang="zh-CN" altLang="en-US" sz="2000" dirty="0"/>
              <a:t>：参数采用</a:t>
            </a:r>
            <a:r>
              <a:rPr lang="zh-CN" altLang="en-US" sz="2000" dirty="0">
                <a:solidFill>
                  <a:srgbClr val="C00000"/>
                </a:solidFill>
              </a:rPr>
              <a:t>从右到左</a:t>
            </a:r>
            <a:r>
              <a:rPr lang="zh-CN" altLang="en-US" sz="2000" dirty="0"/>
              <a:t>的压栈方式，自己在退出时清空堆栈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__</a:t>
            </a:r>
            <a:r>
              <a:rPr lang="en-US" altLang="zh-CN" sz="2000" dirty="0" err="1"/>
              <a:t>cdecl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C/C++</a:t>
            </a:r>
            <a:r>
              <a:rPr lang="zh-CN" altLang="en-US" sz="2000" dirty="0"/>
              <a:t>默认的函数调用协议</a:t>
            </a:r>
            <a:r>
              <a:rPr lang="en-US" altLang="zh-CN" sz="2000" dirty="0" smtClean="0"/>
              <a:t>, </a:t>
            </a:r>
            <a:r>
              <a:rPr lang="zh-CN" altLang="en-US" sz="2000" dirty="0"/>
              <a:t>按</a:t>
            </a:r>
            <a:r>
              <a:rPr lang="zh-CN" altLang="en-US" sz="2000" dirty="0">
                <a:solidFill>
                  <a:srgbClr val="C00000"/>
                </a:solidFill>
              </a:rPr>
              <a:t>从右至左</a:t>
            </a:r>
            <a:r>
              <a:rPr lang="zh-CN" altLang="en-US" sz="2000" dirty="0"/>
              <a:t>的顺序压参数入栈，由调用者把参数弹出栈。对于传送参数的内存栈是由调用者来维护的（正因为如此，实现可变参数的函数只能使用该调用约定，如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thiscall</a:t>
            </a:r>
            <a:r>
              <a:rPr lang="zh-CN" altLang="en-US" sz="2000" dirty="0"/>
              <a:t>：仅仅应用于</a:t>
            </a:r>
            <a:r>
              <a:rPr lang="en-US" altLang="zh-CN" sz="2000" dirty="0"/>
              <a:t>"C++"</a:t>
            </a:r>
            <a:r>
              <a:rPr lang="zh-CN" altLang="en-US" sz="2000" dirty="0"/>
              <a:t>成员函数。</a:t>
            </a:r>
            <a:r>
              <a:rPr lang="en-US" altLang="zh-CN" sz="2000" dirty="0"/>
              <a:t>this</a:t>
            </a:r>
            <a:r>
              <a:rPr lang="zh-CN" altLang="en-US" sz="2000" dirty="0"/>
              <a:t>指针存放于</a:t>
            </a:r>
            <a:r>
              <a:rPr lang="en-US" altLang="zh-CN" sz="2000" dirty="0"/>
              <a:t>CX</a:t>
            </a:r>
            <a:r>
              <a:rPr lang="zh-CN" altLang="en-US" sz="2000" dirty="0"/>
              <a:t>寄存器，参数</a:t>
            </a:r>
            <a:r>
              <a:rPr lang="zh-CN" altLang="en-US" sz="2000" dirty="0">
                <a:solidFill>
                  <a:srgbClr val="C00000"/>
                </a:solidFill>
              </a:rPr>
              <a:t>从右到左</a:t>
            </a:r>
            <a:r>
              <a:rPr lang="zh-CN" altLang="en-US" sz="2000" dirty="0"/>
              <a:t>压。</a:t>
            </a:r>
            <a:r>
              <a:rPr lang="en-US" altLang="zh-CN" sz="2000" dirty="0" err="1"/>
              <a:t>thiscall</a:t>
            </a:r>
            <a:r>
              <a:rPr lang="zh-CN" altLang="en-US" sz="2000" dirty="0"/>
              <a:t>不是关键词，因此不能被程序员指定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480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C++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对象内存模型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5556" y="191465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，虚函数表</a:t>
            </a:r>
            <a:r>
              <a:rPr lang="zh-CN" altLang="en-US" sz="2400" dirty="0" smtClean="0"/>
              <a:t>。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避免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多继承，各平台编译器行为不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一致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，内存对齐。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1187624" y="3789040"/>
            <a:ext cx="2448272" cy="2658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7624" y="3789040"/>
            <a:ext cx="2448272" cy="6646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vptr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99992" y="3789040"/>
            <a:ext cx="2016224" cy="19940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7624" y="4453722"/>
            <a:ext cx="2448272" cy="6646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 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87624" y="5118403"/>
            <a:ext cx="2448272" cy="6646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 b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87624" y="5783084"/>
            <a:ext cx="2448272" cy="6646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 padding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99992" y="3789040"/>
            <a:ext cx="2016224" cy="6646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r>
              <a:rPr lang="en-US" altLang="zh-CN" dirty="0"/>
              <a:t>  f1()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499992" y="4451803"/>
            <a:ext cx="2016224" cy="6646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r>
              <a:rPr lang="en-US" altLang="zh-CN" dirty="0"/>
              <a:t> f2()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99992" y="5118605"/>
            <a:ext cx="2016224" cy="6646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r>
              <a:rPr lang="en-US" altLang="zh-CN" dirty="0"/>
              <a:t> f3()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7" idx="3"/>
            <a:endCxn id="13" idx="1"/>
          </p:cNvCxnSpPr>
          <p:nvPr/>
        </p:nvCxnSpPr>
        <p:spPr>
          <a:xfrm>
            <a:off x="3635896" y="4121381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0872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95709323"/>
              </p:ext>
            </p:extLst>
          </p:nvPr>
        </p:nvGraphicFramePr>
        <p:xfrm>
          <a:off x="780256" y="2492896"/>
          <a:ext cx="7680176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620688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帮助命令（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help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31651"/>
            <a:ext cx="8208912" cy="52296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gdb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 help</a:t>
            </a:r>
          </a:p>
          <a:p>
            <a:pPr>
              <a:lnSpc>
                <a:spcPts val="16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List of classes of commands:</a:t>
            </a:r>
          </a:p>
          <a:p>
            <a:pPr>
              <a:lnSpc>
                <a:spcPts val="16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aliases –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命令别名：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bt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 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breakpoints –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断点相关：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  main.cpp:10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data –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数据相关，</a:t>
            </a:r>
            <a:r>
              <a:rPr lang="af-ZA" altLang="zh-C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af-ZA" altLang="zh-CN" dirty="0" smtClean="0">
                <a:solidFill>
                  <a:schemeClr val="bg1">
                    <a:lumMod val="85000"/>
                  </a:schemeClr>
                </a:solidFill>
              </a:rPr>
              <a:t>dump memory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将内存数据写到文件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files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指定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和检查文件，比如：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file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uvframe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src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internals –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内部使用命令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obscure –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较少使用，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record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running –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程序执行命令，比如：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start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run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thread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stack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– 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检查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堆栈，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bt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frame 3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status –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状态查询，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info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args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info breakpoints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support – shell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相关命令，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shell ls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tracepoints --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Tracing of program execution without stopping the program</a:t>
            </a:r>
          </a:p>
          <a:p>
            <a:pPr>
              <a:lnSpc>
                <a:spcPts val="16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user-defined –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用户定义的命令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ts val="16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Type "help" followed by a class name for a list of commands in that class.</a:t>
            </a:r>
          </a:p>
          <a:p>
            <a:pPr>
              <a:lnSpc>
                <a:spcPts val="166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Type "help all" for the list of all commands.</a:t>
            </a:r>
          </a:p>
          <a:p>
            <a:pPr>
              <a:lnSpc>
                <a:spcPts val="166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Type </a:t>
            </a:r>
            <a:r>
              <a:rPr lang="en-US" altLang="zh-CN" dirty="0">
                <a:solidFill>
                  <a:srgbClr val="FF0000"/>
                </a:solidFill>
              </a:rPr>
              <a:t>"help" followed by command name for full documentation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>
              <a:lnSpc>
                <a:spcPts val="166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Type "apropos word" to search for commands related to "word".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Command name abbreviations are allowed if unambiguous.</a:t>
            </a:r>
          </a:p>
        </p:txBody>
      </p:sp>
    </p:spTree>
    <p:extLst>
      <p:ext uri="{BB962C8B-B14F-4D97-AF65-F5344CB8AC3E}">
        <p14:creationId xmlns:p14="http://schemas.microsoft.com/office/powerpoint/2010/main" val="1323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764704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552" y="1628800"/>
            <a:ext cx="8064896" cy="43858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gdb</a:t>
            </a:r>
            <a:r>
              <a:rPr lang="zh-CN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启动方式：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gdb</a:t>
            </a:r>
            <a:r>
              <a:rPr lang="en-US" altLang="zh-CN" dirty="0">
                <a:solidFill>
                  <a:schemeClr val="bg1"/>
                </a:solidFill>
              </a:rPr>
              <a:t> [options] [executable-file [core-file or process-id]]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gdb</a:t>
            </a:r>
            <a:r>
              <a:rPr lang="en-US" altLang="zh-CN" dirty="0">
                <a:solidFill>
                  <a:schemeClr val="bg1"/>
                </a:solidFill>
              </a:rPr>
              <a:t> [options] --</a:t>
            </a:r>
            <a:r>
              <a:rPr lang="en-US" altLang="zh-CN" dirty="0" err="1">
                <a:solidFill>
                  <a:schemeClr val="bg1"/>
                </a:solidFill>
              </a:rPr>
              <a:t>args</a:t>
            </a:r>
            <a:r>
              <a:rPr lang="en-US" altLang="zh-CN" dirty="0">
                <a:solidFill>
                  <a:schemeClr val="bg1"/>
                </a:solidFill>
              </a:rPr>
              <a:t> executable-file [inferior-arguments ...]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例子：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attach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进程</a:t>
            </a:r>
            <a:r>
              <a:rPr lang="en-US" altLang="zh-CN" dirty="0" err="1" smtClean="0">
                <a:solidFill>
                  <a:schemeClr val="bg1"/>
                </a:solidFill>
              </a:rPr>
              <a:t>pid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进行调试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gdb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attach 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1234 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等价于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gdb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uvframe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1234)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，调试</a:t>
            </a:r>
            <a:r>
              <a:rPr lang="en-US" altLang="zh-CN" dirty="0">
                <a:solidFill>
                  <a:schemeClr val="bg1"/>
                </a:solidFill>
              </a:rPr>
              <a:t>core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gdb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uvframe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core.1234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启动 </a:t>
            </a:r>
            <a:r>
              <a:rPr lang="en-US" altLang="zh-CN" dirty="0" err="1" smtClean="0">
                <a:solidFill>
                  <a:schemeClr val="bg1"/>
                </a:solidFill>
              </a:rPr>
              <a:t>uvframe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进程</a:t>
            </a:r>
            <a:r>
              <a:rPr lang="zh-CN" altLang="en-US" dirty="0">
                <a:solidFill>
                  <a:schemeClr val="bg1"/>
                </a:solidFill>
              </a:rPr>
              <a:t>，进行调试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gdb</a:t>
            </a:r>
            <a:r>
              <a:rPr lang="en-US" altLang="zh-CN" dirty="0">
                <a:solidFill>
                  <a:schemeClr val="bg1"/>
                </a:solidFill>
              </a:rPr>
              <a:t> --</a:t>
            </a:r>
            <a:r>
              <a:rPr lang="en-US" altLang="zh-CN" dirty="0" err="1">
                <a:solidFill>
                  <a:schemeClr val="bg1"/>
                </a:solidFill>
              </a:rPr>
              <a:t>args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uvframe</a:t>
            </a:r>
            <a:r>
              <a:rPr lang="en-US" altLang="zh-CN" dirty="0" smtClean="0">
                <a:solidFill>
                  <a:schemeClr val="bg1"/>
                </a:solidFill>
              </a:rPr>
              <a:t> start /</a:t>
            </a:r>
            <a:r>
              <a:rPr lang="en-US" altLang="zh-CN" dirty="0" err="1" smtClean="0">
                <a:solidFill>
                  <a:schemeClr val="bg1"/>
                </a:solidFill>
              </a:rPr>
              <a:t>etc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uvframe</a:t>
            </a:r>
            <a:r>
              <a:rPr lang="en-US" altLang="zh-CN" dirty="0" smtClean="0">
                <a:solidFill>
                  <a:schemeClr val="bg1"/>
                </a:solidFill>
              </a:rPr>
              <a:t>/demo.xml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764704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552" y="1772816"/>
            <a:ext cx="7992888" cy="46628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启动</a:t>
            </a:r>
            <a:r>
              <a:rPr lang="zh-CN" altLang="zh-CN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run</a:t>
            </a:r>
            <a:endParaRPr lang="zh-CN" altLang="zh-CN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fontAlgn="t"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从程序的入口即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函数开始运行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fontAlgn="t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fontAlgn="t">
              <a:lnSpc>
                <a:spcPct val="150000"/>
              </a:lnSpc>
            </a:pPr>
            <a:r>
              <a:rPr lang="zh-CN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不间断</a:t>
            </a:r>
            <a:r>
              <a:rPr lang="zh-CN" altLang="zh-CN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continue</a:t>
            </a:r>
            <a:endParaRPr lang="zh-CN" altLang="zh-CN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fontAlgn="t"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程序一直往下执行直到因为满足某个停止条件而停止</a:t>
            </a:r>
          </a:p>
          <a:p>
            <a:pPr fontAlgn="t"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命令：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continue [ ignore count]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fontAlgn="t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       c  [ ignore count]</a:t>
            </a:r>
          </a:p>
          <a:p>
            <a:pPr fontAlgn="t"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例如：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c 10   #</a:t>
            </a: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忽略下一个断点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次，而不是忽略下面的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个断点。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fontAlgn="t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fontAlgn="t">
              <a:lnSpc>
                <a:spcPct val="150000"/>
              </a:lnSpc>
            </a:pPr>
            <a:r>
              <a:rPr lang="zh-CN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结束</a:t>
            </a:r>
            <a:r>
              <a:rPr lang="zh-CN" altLang="zh-CN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finish</a:t>
            </a:r>
            <a:endParaRPr lang="zh-CN" altLang="zh-CN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fontAlgn="t"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执行当前函数的剩余指令直到该函数返回；</a:t>
            </a:r>
          </a:p>
        </p:txBody>
      </p:sp>
    </p:spTree>
    <p:extLst>
      <p:ext uri="{BB962C8B-B14F-4D97-AF65-F5344CB8AC3E}">
        <p14:creationId xmlns:p14="http://schemas.microsoft.com/office/powerpoint/2010/main" val="37323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764704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552" y="1628800"/>
            <a:ext cx="8064896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/>
            <a:r>
              <a:rPr lang="zh-CN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退出循环执行  </a:t>
            </a:r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—— until (u)</a:t>
            </a:r>
            <a:endParaRPr lang="zh-CN" altLang="zh-CN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fontAlgn="t"/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退出单步跟踪的循环体</a:t>
            </a:r>
          </a:p>
          <a:p>
            <a:pPr fontAlgn="t"/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运行直到退出循环体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fontAlgn="t"/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fontAlgn="t"/>
            <a:r>
              <a:rPr lang="zh-CN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语句单步执行  </a:t>
            </a:r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—— next (n)</a:t>
            </a:r>
            <a:r>
              <a:rPr lang="zh-CN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step(s)</a:t>
            </a:r>
            <a:endParaRPr lang="zh-CN" altLang="zh-CN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fontAlgn="t"/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单步执行每条语句，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不进入调用的函数内部，每执行一条语句后停下来</a:t>
            </a:r>
          </a:p>
          <a:p>
            <a:pPr fontAlgn="t"/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命令：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next  [ count ]</a:t>
            </a: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#</a:t>
            </a: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有函数调用，不进入函数</a:t>
            </a:r>
          </a:p>
          <a:p>
            <a:pPr fontAlgn="t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        step  [count]</a:t>
            </a: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执行其后的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条指令</a:t>
            </a:r>
          </a:p>
          <a:p>
            <a:pPr fontAlgn="t"/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finish         #</a:t>
            </a: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返回到调用函数中</a:t>
            </a:r>
          </a:p>
          <a:p>
            <a:pPr fontAlgn="t"/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fontAlgn="t"/>
            <a:r>
              <a:rPr lang="zh-CN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指令单步执行  </a:t>
            </a:r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—— </a:t>
            </a:r>
            <a:r>
              <a:rPr lang="en-US" altLang="zh-CN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nexti</a:t>
            </a:r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ni</a:t>
            </a:r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zh-CN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， </a:t>
            </a:r>
            <a:r>
              <a:rPr lang="en-US" altLang="zh-CN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stepi</a:t>
            </a:r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si</a:t>
            </a:r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</a:t>
            </a:r>
            <a:endParaRPr lang="zh-CN" altLang="zh-CN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step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单步执行每条语句，遇函数调用，进入调用函数</a:t>
            </a:r>
          </a:p>
          <a:p>
            <a:pPr fontAlgn="t"/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stepi</a:t>
            </a: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：单步执行每条语句的每条指令；</a:t>
            </a:r>
          </a:p>
          <a:p>
            <a:pPr fontAlgn="t"/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stepi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单步跟踪机器指令</a:t>
            </a:r>
          </a:p>
        </p:txBody>
      </p:sp>
    </p:spTree>
    <p:extLst>
      <p:ext uri="{BB962C8B-B14F-4D97-AF65-F5344CB8AC3E}">
        <p14:creationId xmlns:p14="http://schemas.microsoft.com/office/powerpoint/2010/main" val="3444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69269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基本命令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208912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whatis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  p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查看变量或数组或函数的数据类型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 	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zh-CN" altLang="zh-CN" sz="2000" dirty="0">
                <a:solidFill>
                  <a:schemeClr val="bg1"/>
                </a:solidFill>
                <a:latin typeface="Franklin Gothic Book"/>
                <a:ea typeface="Franklin Gothic Book"/>
              </a:rPr>
              <a:t>         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type = int *	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ptype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  <a:ea typeface="Franklin Gothic Book"/>
              </a:rPr>
              <a:t>         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比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whatis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的功能更强，它可以提供一个结构的定义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)set variable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将值赋予变量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)print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除了显示一个变量的值外，还可以用来赋值。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backtrace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显示</a:t>
            </a:r>
            <a:r>
              <a:rPr lang="zh-CN" altLang="en-US" sz="2000" dirty="0">
                <a:solidFill>
                  <a:schemeClr val="bg1"/>
                </a:solidFill>
                <a:latin typeface="Franklin Gothic Book"/>
              </a:rPr>
              <a:t>函数调用堆栈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（同义词：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bt</a:t>
            </a:r>
            <a:r>
              <a:rPr lang="zh-CN" altLang="en-US" sz="2000" dirty="0">
                <a:solidFill>
                  <a:schemeClr val="bg1"/>
                </a:solidFill>
                <a:latin typeface="Franklin Gothic Book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where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）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)cd  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改变当前的工作目录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)clear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删除刚才停止处的断点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)info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显示与改程序有关的各种信息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)jump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在源程序的另一点开始运行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)kill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异常终止在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控制下运行的程序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pwd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 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显示当前的工作目录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)quit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退出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)run 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运行该程序</a:t>
            </a:r>
            <a:endParaRPr lang="en-US" altLang="zh-CN" sz="2000" dirty="0">
              <a:solidFill>
                <a:schemeClr val="bg1"/>
              </a:solidFill>
              <a:latin typeface="Franklin Gothic Book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)until          #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结束当前循环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69269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基本命令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2820" y="1700808"/>
            <a:ext cx="8153636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Franklin Gothic Book"/>
              </a:defRPr>
            </a:lvl1pPr>
          </a:lstStyle>
          <a:p>
            <a:r>
              <a:rPr lang="zh-CN" altLang="zh-CN" dirty="0"/>
              <a:t>查看源代码  </a:t>
            </a:r>
            <a:r>
              <a:rPr lang="en-US" altLang="zh-CN" dirty="0"/>
              <a:t>—— list</a:t>
            </a:r>
            <a:endParaRPr lang="zh-CN" altLang="zh-CN" dirty="0"/>
          </a:p>
          <a:p>
            <a:r>
              <a:rPr lang="zh-CN" altLang="zh-CN" dirty="0"/>
              <a:t>显示指定位置的周围的源代码</a:t>
            </a:r>
            <a:r>
              <a:rPr lang="en-US" altLang="zh-CN" dirty="0"/>
              <a:t>,</a:t>
            </a:r>
            <a:r>
              <a:rPr lang="zh-CN" altLang="zh-CN" dirty="0"/>
              <a:t>简化命令：</a:t>
            </a:r>
            <a:r>
              <a:rPr lang="en-US" altLang="zh-CN" dirty="0"/>
              <a:t>l</a:t>
            </a:r>
            <a:endParaRPr lang="zh-CN" altLang="zh-CN" dirty="0"/>
          </a:p>
          <a:p>
            <a:r>
              <a:rPr lang="en-US" altLang="zh-CN" dirty="0"/>
              <a:t>set </a:t>
            </a:r>
            <a:r>
              <a:rPr lang="en-US" altLang="zh-CN" dirty="0" err="1"/>
              <a:t>listsize</a:t>
            </a:r>
            <a:r>
              <a:rPr lang="en-US" altLang="zh-CN" dirty="0"/>
              <a:t> 20 </a:t>
            </a:r>
            <a:r>
              <a:rPr lang="zh-CN" altLang="zh-CN" dirty="0"/>
              <a:t>       </a:t>
            </a:r>
            <a:r>
              <a:rPr lang="zh-CN" altLang="zh-CN" dirty="0" smtClean="0"/>
              <a:t> </a:t>
            </a:r>
            <a:r>
              <a:rPr lang="en-US" altLang="zh-CN" dirty="0"/>
              <a:t># </a:t>
            </a:r>
            <a:r>
              <a:rPr lang="zh-CN" altLang="zh-CN" dirty="0"/>
              <a:t>每次</a:t>
            </a:r>
            <a:r>
              <a:rPr lang="en-US" altLang="zh-CN" dirty="0"/>
              <a:t>list</a:t>
            </a:r>
            <a:r>
              <a:rPr lang="zh-CN" altLang="zh-CN" dirty="0"/>
              <a:t>显示指定区域的</a:t>
            </a:r>
            <a:r>
              <a:rPr lang="en-US" altLang="zh-CN" dirty="0"/>
              <a:t>20</a:t>
            </a:r>
            <a:r>
              <a:rPr lang="zh-CN" altLang="zh-CN" dirty="0"/>
              <a:t>行代码</a:t>
            </a:r>
          </a:p>
          <a:p>
            <a:r>
              <a:rPr lang="en-US" altLang="zh-CN" dirty="0"/>
              <a:t>show </a:t>
            </a:r>
            <a:r>
              <a:rPr lang="en-US" altLang="zh-CN" dirty="0" err="1"/>
              <a:t>listsize</a:t>
            </a:r>
            <a:endParaRPr lang="zh-CN" altLang="zh-CN" dirty="0"/>
          </a:p>
          <a:p>
            <a:r>
              <a:rPr lang="en-US" altLang="zh-CN" dirty="0"/>
              <a:t>list </a:t>
            </a:r>
            <a:r>
              <a:rPr lang="en-US" altLang="zh-CN" dirty="0" err="1"/>
              <a:t>linenumber</a:t>
            </a:r>
            <a:r>
              <a:rPr lang="en-US" altLang="zh-CN" dirty="0"/>
              <a:t>/function/*address</a:t>
            </a:r>
            <a:endParaRPr lang="zh-CN" altLang="zh-CN" dirty="0"/>
          </a:p>
          <a:p>
            <a:r>
              <a:rPr lang="en-US" altLang="zh-CN" dirty="0"/>
              <a:t>list 50  </a:t>
            </a:r>
            <a:r>
              <a:rPr lang="zh-CN" altLang="zh-CN" dirty="0"/>
              <a:t>               </a:t>
            </a:r>
            <a:r>
              <a:rPr lang="en-US" altLang="zh-CN" dirty="0"/>
              <a:t> </a:t>
            </a:r>
            <a:r>
              <a:rPr lang="en-US" altLang="zh-CN" dirty="0" smtClean="0"/>
              <a:t>    # </a:t>
            </a:r>
            <a:r>
              <a:rPr lang="zh-CN" altLang="zh-CN" dirty="0"/>
              <a:t>显示当前源文件的第</a:t>
            </a:r>
            <a:r>
              <a:rPr lang="en-US" altLang="zh-CN" dirty="0"/>
              <a:t>50</a:t>
            </a:r>
            <a:r>
              <a:rPr lang="zh-CN" altLang="zh-CN" dirty="0"/>
              <a:t>行的附近代码</a:t>
            </a:r>
          </a:p>
          <a:p>
            <a:r>
              <a:rPr lang="en-US" altLang="zh-CN" dirty="0"/>
              <a:t>list delay</a:t>
            </a:r>
            <a:endParaRPr lang="zh-CN" altLang="zh-CN" dirty="0"/>
          </a:p>
          <a:p>
            <a:r>
              <a:rPr lang="en-US" altLang="zh-CN" dirty="0"/>
              <a:t>list *0xa0300400</a:t>
            </a:r>
            <a:endParaRPr lang="zh-CN" altLang="zh-CN" dirty="0"/>
          </a:p>
          <a:p>
            <a:r>
              <a:rPr lang="en-US" altLang="zh-CN" dirty="0"/>
              <a:t>list test.c:30     </a:t>
            </a:r>
            <a:r>
              <a:rPr lang="zh-CN" altLang="zh-CN" dirty="0"/>
              <a:t>      </a:t>
            </a:r>
            <a:r>
              <a:rPr lang="en-US" altLang="zh-CN" dirty="0"/>
              <a:t># </a:t>
            </a:r>
            <a:r>
              <a:rPr lang="zh-CN" altLang="zh-CN" dirty="0"/>
              <a:t>显示指定源文件的第</a:t>
            </a:r>
            <a:r>
              <a:rPr lang="en-US" altLang="zh-CN" dirty="0"/>
              <a:t>30</a:t>
            </a:r>
            <a:r>
              <a:rPr lang="zh-CN" altLang="zh-CN" dirty="0"/>
              <a:t>行的附近代码</a:t>
            </a:r>
          </a:p>
          <a:p>
            <a:r>
              <a:rPr lang="en-US" altLang="zh-CN" dirty="0"/>
              <a:t>list +/-                </a:t>
            </a:r>
            <a:r>
              <a:rPr lang="en-US" altLang="zh-CN" dirty="0" smtClean="0"/>
              <a:t>    </a:t>
            </a:r>
            <a:r>
              <a:rPr lang="en-US" altLang="zh-CN" dirty="0"/>
              <a:t># </a:t>
            </a:r>
            <a:r>
              <a:rPr lang="zh-CN" altLang="zh-CN" dirty="0"/>
              <a:t>向后</a:t>
            </a:r>
            <a:r>
              <a:rPr lang="en-US" altLang="zh-CN" dirty="0"/>
              <a:t>/</a:t>
            </a:r>
            <a:r>
              <a:rPr lang="zh-CN" altLang="zh-CN" dirty="0"/>
              <a:t>前显示源代码</a:t>
            </a:r>
            <a:endParaRPr lang="en-US" altLang="zh-CN" dirty="0"/>
          </a:p>
          <a:p>
            <a:r>
              <a:rPr lang="en-US" altLang="zh-CN" dirty="0"/>
              <a:t>list 100,200       </a:t>
            </a:r>
            <a:r>
              <a:rPr lang="en-US" altLang="zh-CN" dirty="0" smtClean="0"/>
              <a:t>   </a:t>
            </a:r>
            <a:r>
              <a:rPr lang="en-US" altLang="zh-CN" dirty="0"/>
              <a:t># </a:t>
            </a:r>
            <a:r>
              <a:rPr lang="zh-CN" altLang="zh-CN" dirty="0"/>
              <a:t>显示当前源文件代码行</a:t>
            </a:r>
            <a:r>
              <a:rPr lang="en-US" altLang="zh-CN" dirty="0"/>
              <a:t>100</a:t>
            </a:r>
            <a:r>
              <a:rPr lang="zh-CN" altLang="zh-CN" dirty="0"/>
              <a:t>到</a:t>
            </a:r>
            <a:r>
              <a:rPr lang="en-US" altLang="zh-CN" dirty="0"/>
              <a:t>200</a:t>
            </a:r>
            <a:r>
              <a:rPr lang="zh-CN" altLang="zh-CN" dirty="0"/>
              <a:t>间的</a:t>
            </a:r>
            <a:r>
              <a:rPr lang="zh-CN" altLang="zh-CN" dirty="0" smtClean="0"/>
              <a:t>行</a:t>
            </a:r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829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69269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基本命令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552" y="2492896"/>
            <a:ext cx="7885384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Franklin Gothic Book"/>
              </a:defRPr>
            </a:lvl1pPr>
          </a:lstStyle>
          <a:p>
            <a:r>
              <a:rPr lang="zh-CN" altLang="zh-CN" dirty="0"/>
              <a:t>查看设置  </a:t>
            </a:r>
            <a:r>
              <a:rPr lang="en-US" altLang="zh-CN" dirty="0"/>
              <a:t>—— Info</a:t>
            </a:r>
            <a:endParaRPr lang="zh-CN" altLang="zh-CN" dirty="0"/>
          </a:p>
          <a:p>
            <a:r>
              <a:rPr lang="zh-CN" altLang="zh-CN" dirty="0"/>
              <a:t>查看设置（检查所设置的</a:t>
            </a:r>
            <a:r>
              <a:rPr lang="en-US" altLang="zh-CN" dirty="0"/>
              <a:t>breakpoint</a:t>
            </a:r>
            <a:r>
              <a:rPr lang="zh-CN" altLang="zh-CN" dirty="0"/>
              <a:t>、</a:t>
            </a:r>
            <a:r>
              <a:rPr lang="en-US" altLang="zh-CN" dirty="0" err="1"/>
              <a:t>watchpoint</a:t>
            </a:r>
            <a:r>
              <a:rPr lang="zh-CN" altLang="en-US" dirty="0"/>
              <a:t>、</a:t>
            </a:r>
            <a:r>
              <a:rPr lang="en-US" altLang="zh-CN" dirty="0"/>
              <a:t>catchpoint</a:t>
            </a:r>
            <a:r>
              <a:rPr lang="zh-CN" altLang="en-US" dirty="0"/>
              <a:t>等）</a:t>
            </a:r>
            <a:endParaRPr lang="zh-CN" altLang="zh-CN" dirty="0"/>
          </a:p>
          <a:p>
            <a:r>
              <a:rPr lang="zh-CN" altLang="zh-CN" dirty="0"/>
              <a:t>查看寄存器</a:t>
            </a:r>
          </a:p>
          <a:p>
            <a:r>
              <a:rPr lang="en-US" altLang="zh-CN" dirty="0"/>
              <a:t>info registers</a:t>
            </a:r>
            <a:r>
              <a:rPr lang="zh-CN" altLang="zh-CN" dirty="0"/>
              <a:t>         </a:t>
            </a:r>
            <a:r>
              <a:rPr lang="zh-CN" altLang="zh-CN" dirty="0" smtClean="0"/>
              <a:t>    </a:t>
            </a:r>
            <a:r>
              <a:rPr lang="en-US" altLang="zh-CN" dirty="0"/>
              <a:t>#</a:t>
            </a:r>
            <a:r>
              <a:rPr lang="zh-CN" altLang="zh-CN" dirty="0"/>
              <a:t>查看寄存器信息</a:t>
            </a:r>
            <a:endParaRPr lang="en-US" altLang="zh-CN" dirty="0"/>
          </a:p>
          <a:p>
            <a:r>
              <a:rPr lang="en-US" altLang="zh-CN" dirty="0"/>
              <a:t>info frame</a:t>
            </a:r>
            <a:r>
              <a:rPr lang="zh-CN" altLang="zh-CN" dirty="0"/>
              <a:t>               </a:t>
            </a:r>
            <a:r>
              <a:rPr lang="zh-CN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zh-CN" altLang="zh-CN" dirty="0"/>
              <a:t>查看栈信息（帧信息）</a:t>
            </a:r>
          </a:p>
          <a:p>
            <a:r>
              <a:rPr lang="en-US" altLang="zh-CN" dirty="0"/>
              <a:t>info threads</a:t>
            </a:r>
            <a:r>
              <a:rPr lang="zh-CN" altLang="zh-CN" dirty="0"/>
              <a:t>            </a:t>
            </a:r>
            <a:r>
              <a:rPr lang="en-US" altLang="zh-CN" dirty="0" smtClean="0"/>
              <a:t> </a:t>
            </a:r>
            <a:r>
              <a:rPr lang="zh-CN" altLang="zh-CN" dirty="0" smtClean="0"/>
              <a:t> </a:t>
            </a:r>
            <a:r>
              <a:rPr lang="en-US" altLang="zh-CN" dirty="0"/>
              <a:t>#</a:t>
            </a:r>
            <a:r>
              <a:rPr lang="zh-CN" altLang="zh-CN" dirty="0"/>
              <a:t>查看线程</a:t>
            </a:r>
          </a:p>
          <a:p>
            <a:r>
              <a:rPr lang="en-US" altLang="zh-CN" dirty="0"/>
              <a:t>info  locals</a:t>
            </a:r>
            <a:r>
              <a:rPr lang="zh-CN" altLang="zh-CN" dirty="0"/>
              <a:t>                </a:t>
            </a:r>
            <a:r>
              <a:rPr lang="en-US" altLang="zh-CN" dirty="0"/>
              <a:t>#</a:t>
            </a:r>
            <a:r>
              <a:rPr lang="zh-CN" altLang="zh-CN" dirty="0"/>
              <a:t>显示当前函数的所有局部变量名及其值</a:t>
            </a:r>
          </a:p>
          <a:p>
            <a:r>
              <a:rPr lang="en-US" altLang="zh-CN" dirty="0" smtClean="0"/>
              <a:t>info </a:t>
            </a:r>
            <a:r>
              <a:rPr lang="en-US" altLang="zh-CN" dirty="0"/>
              <a:t>break/b        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 </a:t>
            </a:r>
            <a:r>
              <a:rPr lang="en-US" altLang="zh-CN" dirty="0"/>
              <a:t>#</a:t>
            </a:r>
            <a:r>
              <a:rPr lang="zh-CN" altLang="zh-CN" dirty="0"/>
              <a:t>查看断点信息</a:t>
            </a:r>
          </a:p>
          <a:p>
            <a:r>
              <a:rPr lang="en-US" altLang="zh-CN" dirty="0" smtClean="0"/>
              <a:t>info </a:t>
            </a:r>
            <a:r>
              <a:rPr lang="en-US" altLang="zh-CN" dirty="0" err="1"/>
              <a:t>args</a:t>
            </a:r>
            <a:r>
              <a:rPr lang="en-US" altLang="zh-CN" dirty="0"/>
              <a:t>                  </a:t>
            </a:r>
            <a:r>
              <a:rPr lang="en-US" altLang="zh-CN" dirty="0" smtClean="0"/>
              <a:t>  </a:t>
            </a:r>
            <a:r>
              <a:rPr lang="en-US" altLang="zh-CN" dirty="0"/>
              <a:t>#</a:t>
            </a:r>
            <a:r>
              <a:rPr lang="zh-CN" altLang="zh-CN" dirty="0"/>
              <a:t>显示当前函数的参数名及其值</a:t>
            </a:r>
          </a:p>
        </p:txBody>
      </p:sp>
    </p:spTree>
    <p:extLst>
      <p:ext uri="{BB962C8B-B14F-4D97-AF65-F5344CB8AC3E}">
        <p14:creationId xmlns:p14="http://schemas.microsoft.com/office/powerpoint/2010/main" val="278018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0872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905833201"/>
              </p:ext>
            </p:extLst>
          </p:nvPr>
        </p:nvGraphicFramePr>
        <p:xfrm>
          <a:off x="755576" y="2348880"/>
          <a:ext cx="7680176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8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764704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基本命令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552" y="2276872"/>
            <a:ext cx="8145110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Franklin Gothic Book"/>
              </a:defRPr>
            </a:lvl1pPr>
          </a:lstStyle>
          <a:p>
            <a:r>
              <a:rPr lang="zh-CN" altLang="zh-CN" dirty="0"/>
              <a:t>查看内存  </a:t>
            </a:r>
            <a:r>
              <a:rPr lang="en-US" altLang="zh-CN" dirty="0"/>
              <a:t>—— print (p)</a:t>
            </a:r>
            <a:endParaRPr lang="zh-CN" altLang="zh-CN" dirty="0"/>
          </a:p>
          <a:p>
            <a:r>
              <a:rPr lang="zh-CN" altLang="zh-CN" dirty="0"/>
              <a:t>查看内存变量的值</a:t>
            </a:r>
          </a:p>
          <a:p>
            <a:r>
              <a:rPr lang="en-US" altLang="zh-CN" dirty="0"/>
              <a:t>p   </a:t>
            </a:r>
            <a:r>
              <a:rPr lang="en-US" altLang="zh-CN" dirty="0" err="1"/>
              <a:t>i</a:t>
            </a:r>
            <a:endParaRPr lang="zh-CN" altLang="zh-CN" dirty="0"/>
          </a:p>
          <a:p>
            <a:r>
              <a:rPr lang="en-US" altLang="zh-CN" dirty="0"/>
              <a:t>p   /a  </a:t>
            </a:r>
            <a:r>
              <a:rPr lang="en-US" altLang="zh-CN" dirty="0" err="1"/>
              <a:t>i</a:t>
            </a:r>
            <a:r>
              <a:rPr lang="en-US" altLang="zh-CN" dirty="0"/>
              <a:t>                   # </a:t>
            </a:r>
            <a:r>
              <a:rPr lang="zh-CN" altLang="en-US" dirty="0"/>
              <a:t>地址解析</a:t>
            </a:r>
            <a:endParaRPr lang="en-US" altLang="zh-CN" dirty="0"/>
          </a:p>
          <a:p>
            <a:r>
              <a:rPr lang="en-US" altLang="zh-CN" dirty="0"/>
              <a:t>P   /t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                  </a:t>
            </a:r>
            <a:r>
              <a:rPr lang="en-US" altLang="zh-CN" dirty="0"/>
              <a:t># </a:t>
            </a:r>
            <a:r>
              <a:rPr lang="zh-CN" altLang="en-US" dirty="0"/>
              <a:t>二进制形式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en-US" altLang="zh-CN" dirty="0"/>
              <a:t>p   test1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i</a:t>
            </a:r>
            <a:endParaRPr lang="en-US" altLang="zh-CN" dirty="0"/>
          </a:p>
          <a:p>
            <a:r>
              <a:rPr lang="en-US" altLang="zh-CN" dirty="0" smtClean="0"/>
              <a:t>p   </a:t>
            </a:r>
            <a:r>
              <a:rPr lang="en-US" altLang="zh-CN" dirty="0" err="1"/>
              <a:t>array@length</a:t>
            </a:r>
            <a:r>
              <a:rPr lang="en-US" altLang="zh-CN" dirty="0"/>
              <a:t>   </a:t>
            </a:r>
            <a:r>
              <a:rPr lang="en-US" altLang="zh-CN" dirty="0" smtClean="0"/>
              <a:t> # </a:t>
            </a:r>
            <a:r>
              <a:rPr lang="zh-CN" altLang="en-US" dirty="0"/>
              <a:t>打印数组</a:t>
            </a:r>
            <a:endParaRPr lang="zh-CN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39552" y="4941168"/>
            <a:ext cx="814511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Franklin Gothic Book"/>
              </a:defRPr>
            </a:lvl1pPr>
          </a:lstStyle>
          <a:p>
            <a:r>
              <a:rPr lang="zh-CN" altLang="en-US" dirty="0" smtClean="0"/>
              <a:t>修改</a:t>
            </a:r>
            <a:r>
              <a:rPr lang="zh-CN" altLang="zh-CN" dirty="0" smtClean="0"/>
              <a:t>内存</a:t>
            </a:r>
            <a:r>
              <a:rPr lang="zh-CN" altLang="zh-CN" dirty="0"/>
              <a:t>变量的值</a:t>
            </a:r>
          </a:p>
          <a:p>
            <a:r>
              <a:rPr lang="en-US" altLang="zh-CN" dirty="0"/>
              <a:t>print x=4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735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764704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基本命令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552" y="2492896"/>
            <a:ext cx="7920880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Franklin Gothic Book"/>
              </a:defRPr>
            </a:lvl1pPr>
          </a:lstStyle>
          <a:p>
            <a:r>
              <a:rPr lang="zh-CN" altLang="zh-CN" dirty="0"/>
              <a:t>查看内存  </a:t>
            </a:r>
            <a:r>
              <a:rPr lang="en-US" altLang="zh-CN" dirty="0"/>
              <a:t>—— display</a:t>
            </a:r>
            <a:endParaRPr lang="zh-CN" altLang="zh-CN" dirty="0"/>
          </a:p>
          <a:p>
            <a:r>
              <a:rPr lang="zh-CN" altLang="zh-CN" dirty="0"/>
              <a:t>当程序停止时，自动显示的变量值或表达式值</a:t>
            </a:r>
          </a:p>
          <a:p>
            <a:r>
              <a:rPr lang="en-US" altLang="zh-CN" dirty="0"/>
              <a:t>display   </a:t>
            </a:r>
            <a:r>
              <a:rPr lang="en-US" altLang="zh-CN" dirty="0" err="1"/>
              <a:t>i</a:t>
            </a:r>
            <a:endParaRPr lang="zh-CN" altLang="zh-CN" dirty="0"/>
          </a:p>
          <a:p>
            <a:r>
              <a:rPr lang="en-US" altLang="zh-CN" dirty="0" smtClean="0"/>
              <a:t>display /</a:t>
            </a:r>
            <a:r>
              <a:rPr lang="en-US" altLang="zh-CN" dirty="0" err="1"/>
              <a:t>i</a:t>
            </a:r>
            <a:r>
              <a:rPr lang="en-US" altLang="zh-CN" dirty="0"/>
              <a:t>  expression [address]</a:t>
            </a:r>
            <a:endParaRPr lang="zh-CN" altLang="zh-CN" dirty="0"/>
          </a:p>
          <a:p>
            <a:r>
              <a:rPr lang="en-US" altLang="zh-CN" dirty="0"/>
              <a:t>i</a:t>
            </a:r>
            <a:r>
              <a:rPr lang="en-US" altLang="zh-CN" dirty="0" smtClean="0"/>
              <a:t>nfo </a:t>
            </a:r>
            <a:r>
              <a:rPr lang="en-US" altLang="zh-CN" dirty="0"/>
              <a:t>display</a:t>
            </a:r>
            <a:endParaRPr lang="zh-CN" altLang="zh-CN" dirty="0"/>
          </a:p>
          <a:p>
            <a:r>
              <a:rPr lang="en-US" altLang="zh-CN" dirty="0" err="1"/>
              <a:t>undisplay</a:t>
            </a:r>
            <a:r>
              <a:rPr lang="en-US" altLang="zh-CN" dirty="0"/>
              <a:t>  1 2</a:t>
            </a:r>
            <a:endParaRPr lang="zh-CN" altLang="zh-CN" dirty="0"/>
          </a:p>
          <a:p>
            <a:r>
              <a:rPr lang="en-US" altLang="zh-CN" dirty="0"/>
              <a:t>delete display 1-3</a:t>
            </a:r>
            <a:endParaRPr lang="zh-CN" altLang="zh-CN" dirty="0"/>
          </a:p>
          <a:p>
            <a:r>
              <a:rPr lang="en-US" altLang="zh-CN" dirty="0"/>
              <a:t>disable display 1</a:t>
            </a:r>
            <a:endParaRPr lang="zh-CN" altLang="zh-CN" dirty="0"/>
          </a:p>
          <a:p>
            <a:r>
              <a:rPr lang="en-US" altLang="zh-CN" dirty="0"/>
              <a:t>enable display 1</a:t>
            </a:r>
            <a:endParaRPr lang="zh-CN" altLang="zh-CN" dirty="0"/>
          </a:p>
          <a:p>
            <a:r>
              <a:rPr lang="en-US" altLang="zh-CN" dirty="0"/>
              <a:t>			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726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764704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断点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2276872"/>
            <a:ext cx="8208912" cy="42963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设置断点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break [LOCATION] [thread THREADNUM] [if CONDITION]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，断点位置</a:t>
            </a:r>
            <a:endParaRPr lang="en-US" altLang="zh-CN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文件名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行号</a:t>
            </a:r>
            <a:endParaRPr lang="en-US" altLang="zh-CN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函数名</a:t>
            </a:r>
            <a:endParaRPr lang="en-US" altLang="zh-CN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内存地址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，线程号：使用</a:t>
            </a:r>
            <a:r>
              <a:rPr lang="en-US" altLang="zh-CN" dirty="0">
                <a:solidFill>
                  <a:schemeClr val="bg1"/>
                </a:solidFill>
              </a:rPr>
              <a:t>info threads</a:t>
            </a:r>
            <a:r>
              <a:rPr lang="zh-CN" altLang="en-US" dirty="0">
                <a:solidFill>
                  <a:schemeClr val="bg1"/>
                </a:solidFill>
              </a:rPr>
              <a:t>显示的线程编号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，断点条件：</a:t>
            </a:r>
            <a:r>
              <a:rPr lang="en-US" altLang="zh-CN" dirty="0">
                <a:solidFill>
                  <a:schemeClr val="bg1"/>
                </a:solidFill>
              </a:rPr>
              <a:t>bool</a:t>
            </a:r>
            <a:r>
              <a:rPr lang="zh-CN" altLang="en-US" dirty="0">
                <a:solidFill>
                  <a:schemeClr val="bg1"/>
                </a:solidFill>
              </a:rPr>
              <a:t>表达式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显示断点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 info breakpoints</a:t>
            </a:r>
            <a:r>
              <a:rPr lang="zh-CN" altLang="en-US" dirty="0">
                <a:solidFill>
                  <a:schemeClr val="bg1"/>
                </a:solidFill>
              </a:rPr>
              <a:t>（简写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b)</a:t>
            </a: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删除断点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delete </a:t>
            </a:r>
            <a:r>
              <a:rPr lang="zh-CN" altLang="en-US" dirty="0">
                <a:solidFill>
                  <a:schemeClr val="bg1"/>
                </a:solidFill>
              </a:rPr>
              <a:t>编号，不加编号就是删除所有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836712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信号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2204864"/>
            <a:ext cx="788538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Franklin Gothic Book"/>
              </a:defRPr>
            </a:lvl1pPr>
          </a:lstStyle>
          <a:p>
            <a:r>
              <a:rPr lang="zh-CN" altLang="zh-CN" dirty="0"/>
              <a:t>设置信号处理  </a:t>
            </a:r>
            <a:r>
              <a:rPr lang="en-US" altLang="zh-CN" dirty="0"/>
              <a:t>—— signal</a:t>
            </a:r>
            <a:r>
              <a:rPr lang="zh-CN" altLang="zh-CN" dirty="0"/>
              <a:t>、</a:t>
            </a:r>
            <a:r>
              <a:rPr lang="en-US" altLang="zh-CN" dirty="0"/>
              <a:t>handle</a:t>
            </a:r>
            <a:endParaRPr lang="zh-CN" altLang="zh-CN" dirty="0"/>
          </a:p>
          <a:p>
            <a:r>
              <a:rPr lang="zh-CN" altLang="zh-CN" dirty="0"/>
              <a:t>手动触发一个信号给被调试程序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zh-CN" altLang="zh-CN" dirty="0"/>
              <a:t>将一个信号发送到正在运行的进程</a:t>
            </a:r>
          </a:p>
          <a:p>
            <a:r>
              <a:rPr lang="en-US" altLang="zh-CN" dirty="0"/>
              <a:t>signal  [</a:t>
            </a:r>
            <a:r>
              <a:rPr lang="en-US" altLang="zh-CN" dirty="0" err="1"/>
              <a:t>num</a:t>
            </a:r>
            <a:r>
              <a:rPr lang="en-US" altLang="zh-CN" dirty="0"/>
              <a:t>] - </a:t>
            </a:r>
            <a:r>
              <a:rPr lang="en-US" altLang="zh-CN" dirty="0" err="1"/>
              <a:t>num</a:t>
            </a:r>
            <a:r>
              <a:rPr lang="en-US" altLang="zh-CN" dirty="0"/>
              <a:t> </a:t>
            </a:r>
            <a:r>
              <a:rPr lang="zh-CN" altLang="zh-CN" dirty="0"/>
              <a:t>为系统所支持的信号量的值，通常在</a:t>
            </a:r>
            <a:r>
              <a:rPr lang="en-US" altLang="zh-CN" dirty="0"/>
              <a:t>[1,34]</a:t>
            </a:r>
            <a:r>
              <a:rPr lang="zh-CN" altLang="zh-CN" dirty="0"/>
              <a:t>之间。</a:t>
            </a:r>
          </a:p>
          <a:p>
            <a:r>
              <a:rPr lang="zh-CN" altLang="zh-CN" dirty="0"/>
              <a:t>当内核向被调试程序发送信号时，</a:t>
            </a:r>
            <a:r>
              <a:rPr lang="en-US" altLang="zh-CN" dirty="0"/>
              <a:t>GDB</a:t>
            </a:r>
            <a:r>
              <a:rPr lang="zh-CN" altLang="zh-CN" dirty="0"/>
              <a:t>可以截住该信号执行用户指定的操作：</a:t>
            </a:r>
          </a:p>
          <a:p>
            <a:r>
              <a:rPr lang="en-US" altLang="zh-CN" dirty="0"/>
              <a:t>handle  </a:t>
            </a:r>
            <a:r>
              <a:rPr lang="en-US" altLang="zh-CN" dirty="0" err="1"/>
              <a:t>SIGCHlLD</a:t>
            </a:r>
            <a:r>
              <a:rPr lang="en-US" altLang="zh-CN" dirty="0"/>
              <a:t>  </a:t>
            </a:r>
            <a:r>
              <a:rPr lang="en-US" altLang="zh-CN" dirty="0" err="1"/>
              <a:t>nostop</a:t>
            </a:r>
            <a:r>
              <a:rPr lang="en-US" altLang="zh-CN" dirty="0"/>
              <a:t> #</a:t>
            </a:r>
            <a:r>
              <a:rPr lang="zh-CN" altLang="zh-CN" dirty="0"/>
              <a:t>忽略该信号程序继续执行但打印一行日志</a:t>
            </a:r>
          </a:p>
          <a:p>
            <a:r>
              <a:rPr lang="en-US" altLang="zh-CN" dirty="0"/>
              <a:t>handle  </a:t>
            </a:r>
            <a:r>
              <a:rPr lang="en-US" altLang="zh-CN" dirty="0" err="1"/>
              <a:t>SIGCHlLD</a:t>
            </a:r>
            <a:r>
              <a:rPr lang="en-US" altLang="zh-CN" dirty="0"/>
              <a:t>  </a:t>
            </a:r>
            <a:r>
              <a:rPr lang="en-US" altLang="zh-CN" dirty="0" err="1"/>
              <a:t>noprint</a:t>
            </a:r>
            <a:r>
              <a:rPr lang="en-US" altLang="zh-CN" dirty="0"/>
              <a:t> #</a:t>
            </a:r>
            <a:r>
              <a:rPr lang="zh-CN" altLang="zh-CN" dirty="0"/>
              <a:t>忽略该信号不打印</a:t>
            </a:r>
          </a:p>
          <a:p>
            <a:r>
              <a:rPr lang="en-US" altLang="zh-CN" dirty="0"/>
              <a:t>handle  SIGKILL  stop     #</a:t>
            </a:r>
            <a:r>
              <a:rPr lang="zh-CN" altLang="zh-CN" dirty="0"/>
              <a:t>调试程序被停止</a:t>
            </a:r>
            <a:r>
              <a:rPr lang="en-US" altLang="zh-CN" dirty="0"/>
              <a:t>			</a:t>
            </a:r>
            <a:endParaRPr lang="zh-CN" altLang="zh-CN" dirty="0"/>
          </a:p>
          <a:p>
            <a:r>
              <a:rPr lang="en-US" altLang="zh-CN" dirty="0"/>
              <a:t>info signals</a:t>
            </a:r>
            <a:endParaRPr lang="zh-CN" altLang="zh-CN" dirty="0"/>
          </a:p>
          <a:p>
            <a:r>
              <a:rPr lang="en-US" altLang="zh-CN" dirty="0"/>
              <a:t>info handle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888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764704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自定义命令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2420888"/>
            <a:ext cx="8064896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Franklin Gothic Book"/>
              </a:defRPr>
            </a:lvl1pPr>
          </a:lstStyle>
          <a:p>
            <a:r>
              <a:rPr lang="zh-CN" altLang="zh-CN" dirty="0"/>
              <a:t>自定义命令 </a:t>
            </a:r>
            <a:r>
              <a:rPr lang="en-US" altLang="zh-CN" dirty="0"/>
              <a:t>—— commands</a:t>
            </a:r>
            <a:endParaRPr lang="zh-CN" altLang="zh-CN" dirty="0"/>
          </a:p>
          <a:p>
            <a:r>
              <a:rPr lang="zh-CN" altLang="zh-CN" dirty="0"/>
              <a:t>针对某个断点，设置一个自定义的命令，该命令可以是多个命令的集合，命中断点时，列出将要执行的命令：</a:t>
            </a:r>
          </a:p>
          <a:p>
            <a:r>
              <a:rPr lang="en-US" altLang="zh-CN" dirty="0"/>
              <a:t>commands   [</a:t>
            </a:r>
            <a:r>
              <a:rPr lang="en-US" altLang="zh-CN" dirty="0" err="1"/>
              <a:t>num</a:t>
            </a:r>
            <a:r>
              <a:rPr lang="en-US" altLang="zh-CN" dirty="0"/>
              <a:t>]   ——  </a:t>
            </a:r>
            <a:r>
              <a:rPr lang="en-US" altLang="zh-CN" dirty="0" err="1"/>
              <a:t>num</a:t>
            </a:r>
            <a:r>
              <a:rPr lang="zh-CN" altLang="zh-CN" dirty="0"/>
              <a:t>为断点号</a:t>
            </a:r>
          </a:p>
          <a:p>
            <a:r>
              <a:rPr lang="en-US" altLang="zh-CN" dirty="0"/>
              <a:t>command1</a:t>
            </a:r>
            <a:endParaRPr lang="zh-CN" altLang="zh-CN" dirty="0"/>
          </a:p>
          <a:p>
            <a:r>
              <a:rPr lang="en-US" altLang="zh-CN" dirty="0"/>
              <a:t>command2</a:t>
            </a:r>
            <a:endParaRPr lang="zh-CN" altLang="zh-CN" dirty="0"/>
          </a:p>
          <a:p>
            <a:r>
              <a:rPr lang="en-US" altLang="zh-CN" dirty="0"/>
              <a:t>……</a:t>
            </a:r>
            <a:endParaRPr lang="zh-CN" altLang="zh-CN" dirty="0"/>
          </a:p>
          <a:p>
            <a:r>
              <a:rPr lang="en-US" altLang="zh-CN" dirty="0"/>
              <a:t>end</a:t>
            </a:r>
            <a:endParaRPr lang="zh-CN" altLang="zh-CN" dirty="0"/>
          </a:p>
          <a:p>
            <a:r>
              <a:rPr lang="en-US" altLang="zh-CN" dirty="0"/>
              <a:t>			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887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803790038"/>
              </p:ext>
            </p:extLst>
          </p:nvPr>
        </p:nvGraphicFramePr>
        <p:xfrm>
          <a:off x="780256" y="2420888"/>
          <a:ext cx="7680176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9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0872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实战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前提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60" y="2348880"/>
            <a:ext cx="76767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j-lt"/>
                <a:ea typeface="+mj-ea"/>
              </a:rPr>
              <a:t>1</a:t>
            </a:r>
            <a:r>
              <a:rPr lang="zh-CN" altLang="en-US" sz="2400" dirty="0">
                <a:latin typeface="+mj-lt"/>
                <a:ea typeface="+mj-ea"/>
              </a:rPr>
              <a:t>，程序编译：</a:t>
            </a:r>
            <a:endParaRPr lang="en-US" altLang="zh-CN" sz="2400" dirty="0"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j-lt"/>
                <a:ea typeface="+mj-ea"/>
              </a:rPr>
              <a:t>   </a:t>
            </a:r>
            <a:r>
              <a:rPr lang="zh-CN" altLang="en-US" sz="2400" dirty="0" smtClean="0">
                <a:latin typeface="+mj-lt"/>
                <a:ea typeface="+mj-ea"/>
              </a:rPr>
              <a:t>加上</a:t>
            </a:r>
            <a:r>
              <a:rPr lang="en-US" altLang="zh-CN" sz="2400" dirty="0">
                <a:latin typeface="+mj-lt"/>
                <a:ea typeface="+mj-ea"/>
              </a:rPr>
              <a:t>-g</a:t>
            </a:r>
            <a:r>
              <a:rPr lang="zh-CN" altLang="en-US" sz="2400" dirty="0">
                <a:latin typeface="+mj-lt"/>
                <a:ea typeface="+mj-ea"/>
              </a:rPr>
              <a:t>，去掉优化</a:t>
            </a:r>
            <a:r>
              <a:rPr lang="en-US" altLang="zh-CN" sz="2400" dirty="0">
                <a:latin typeface="+mj-lt"/>
                <a:ea typeface="+mj-ea"/>
              </a:rPr>
              <a:t>-O2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j-lt"/>
                <a:ea typeface="+mj-ea"/>
              </a:rPr>
              <a:t>2</a:t>
            </a:r>
            <a:r>
              <a:rPr lang="zh-CN" altLang="en-US" sz="2400" dirty="0">
                <a:latin typeface="+mj-lt"/>
                <a:ea typeface="+mj-ea"/>
              </a:rPr>
              <a:t>，生成</a:t>
            </a:r>
            <a:r>
              <a:rPr lang="en-US" altLang="zh-CN" sz="2400" dirty="0">
                <a:latin typeface="+mj-lt"/>
                <a:ea typeface="+mj-ea"/>
              </a:rPr>
              <a:t>core</a:t>
            </a:r>
            <a:r>
              <a:rPr lang="zh-CN" altLang="en-US" sz="2400" dirty="0">
                <a:latin typeface="+mj-lt"/>
                <a:ea typeface="+mj-ea"/>
              </a:rPr>
              <a:t>大小设置：</a:t>
            </a:r>
            <a:endParaRPr lang="en-US" altLang="zh-CN" sz="2400" dirty="0"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j-lt"/>
                <a:ea typeface="+mj-ea"/>
              </a:rPr>
              <a:t> $ </a:t>
            </a:r>
            <a:r>
              <a:rPr lang="af-ZA" altLang="zh-CN" sz="2400" dirty="0" smtClean="0">
                <a:latin typeface="+mj-lt"/>
                <a:ea typeface="+mj-ea"/>
              </a:rPr>
              <a:t>ulimit </a:t>
            </a:r>
            <a:r>
              <a:rPr lang="en-US" altLang="zh-CN" sz="2400" dirty="0" smtClean="0">
                <a:latin typeface="+mj-lt"/>
                <a:ea typeface="+mj-ea"/>
              </a:rPr>
              <a:t>-</a:t>
            </a:r>
            <a:r>
              <a:rPr lang="af-ZA" altLang="zh-CN" sz="2400" dirty="0" smtClean="0">
                <a:latin typeface="+mj-lt"/>
                <a:ea typeface="+mj-ea"/>
              </a:rPr>
              <a:t>c unlimited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j-lt"/>
                <a:ea typeface="+mj-ea"/>
              </a:rPr>
              <a:t>3</a:t>
            </a:r>
            <a:r>
              <a:rPr lang="zh-CN" altLang="en-US" sz="2400" dirty="0" smtClean="0">
                <a:latin typeface="+mj-lt"/>
                <a:ea typeface="+mj-ea"/>
              </a:rPr>
              <a:t>，设置 </a:t>
            </a:r>
            <a:r>
              <a:rPr lang="en-US" altLang="zh-CN" sz="2400" dirty="0" err="1" smtClean="0">
                <a:latin typeface="+mj-lt"/>
                <a:ea typeface="+mj-ea"/>
              </a:rPr>
              <a:t>coredump</a:t>
            </a:r>
            <a:r>
              <a:rPr lang="en-US" altLang="zh-CN" sz="2400" dirty="0" smtClean="0">
                <a:latin typeface="+mj-lt"/>
                <a:ea typeface="+mj-ea"/>
              </a:rPr>
              <a:t> </a:t>
            </a:r>
            <a:r>
              <a:rPr lang="zh-CN" altLang="en-US" sz="2400" dirty="0" smtClean="0">
                <a:latin typeface="+mj-lt"/>
                <a:ea typeface="+mj-ea"/>
              </a:rPr>
              <a:t>生成路径</a:t>
            </a:r>
            <a:endParaRPr lang="en-US" altLang="zh-CN" sz="2400" dirty="0" smtClean="0"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fr-FR" altLang="zh-CN" sz="2400" dirty="0" smtClean="0">
                <a:latin typeface="+mj-lt"/>
                <a:ea typeface="+mj-ea"/>
              </a:rPr>
              <a:t> $ echo </a:t>
            </a:r>
            <a:r>
              <a:rPr lang="fr-FR" altLang="zh-CN" sz="2400" dirty="0">
                <a:latin typeface="+mj-lt"/>
                <a:ea typeface="+mj-ea"/>
              </a:rPr>
              <a:t>'/tmp/cores/core.%e.%p.%t' &gt; /proc/sys/kernel/core_pattern </a:t>
            </a:r>
            <a:endParaRPr lang="zh-CN" altLang="en-US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112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0670" y="90872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实战 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分析 </a:t>
            </a:r>
            <a:r>
              <a:rPr lang="en-US" altLang="zh-CN" sz="24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coredump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321" y="2636912"/>
            <a:ext cx="7676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latin typeface="+mj-lt"/>
                <a:ea typeface="+mj-ea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en-US" altLang="zh-CN" dirty="0" err="1" smtClean="0"/>
              <a:t>uvframe</a:t>
            </a:r>
            <a:r>
              <a:rPr lang="en-US" altLang="zh-CN" dirty="0" smtClean="0"/>
              <a:t> </a:t>
            </a:r>
            <a:r>
              <a:rPr lang="en-US" altLang="zh-CN" dirty="0"/>
              <a:t>core.1234</a:t>
            </a:r>
            <a:r>
              <a:rPr lang="zh-CN" altLang="en-US" dirty="0"/>
              <a:t>，查看</a:t>
            </a:r>
            <a:r>
              <a:rPr lang="en-US" altLang="zh-CN" dirty="0"/>
              <a:t>core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，查看</a:t>
            </a:r>
            <a:r>
              <a:rPr lang="en-US" altLang="zh-CN" dirty="0" err="1"/>
              <a:t>gdb</a:t>
            </a:r>
            <a:r>
              <a:rPr lang="zh-CN" altLang="en-US" dirty="0"/>
              <a:t>输出，确认程序和</a:t>
            </a:r>
            <a:r>
              <a:rPr lang="en-US" altLang="zh-CN" dirty="0"/>
              <a:t>so</a:t>
            </a:r>
            <a:r>
              <a:rPr lang="zh-CN" altLang="en-US" dirty="0"/>
              <a:t>库匹配。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，首先根据</a:t>
            </a:r>
            <a:r>
              <a:rPr lang="en-US" altLang="zh-CN" dirty="0"/>
              <a:t>frame 0</a:t>
            </a:r>
            <a:r>
              <a:rPr lang="zh-CN" altLang="en-US" dirty="0"/>
              <a:t>信息，确认程序崩溃的直接原因。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 err="1" smtClean="0">
                <a:latin typeface="Helvetica" panose="020B0604020202030204" pitchFamily="34" charset="0"/>
              </a:rPr>
              <a:t>bt</a:t>
            </a:r>
            <a:r>
              <a:rPr lang="en-US" altLang="zh-CN" dirty="0" smtClean="0">
                <a:latin typeface="Helvetica" panose="020B0604020202030204" pitchFamily="34" charset="0"/>
              </a:rPr>
              <a:t> </a:t>
            </a:r>
            <a:r>
              <a:rPr lang="zh-CN" altLang="en-US" dirty="0" smtClean="0"/>
              <a:t>查看</a:t>
            </a:r>
            <a:r>
              <a:rPr lang="zh-CN" altLang="en-US" dirty="0"/>
              <a:t>堆栈和前后代码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，查看线程信息</a:t>
            </a:r>
          </a:p>
        </p:txBody>
      </p:sp>
    </p:spTree>
    <p:extLst>
      <p:ext uri="{BB962C8B-B14F-4D97-AF65-F5344CB8AC3E}">
        <p14:creationId xmlns:p14="http://schemas.microsoft.com/office/powerpoint/2010/main" val="36432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90872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实战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函数调用过程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跟踪 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2364462"/>
            <a:ext cx="5948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通过函数调用，跟踪堆栈变化</a:t>
            </a:r>
            <a:endParaRPr lang="en-US" altLang="zh-CN" sz="2000" dirty="0"/>
          </a:p>
          <a:p>
            <a:r>
              <a:rPr lang="zh-CN" altLang="en-US" sz="2000" dirty="0"/>
              <a:t>查看入参信息和本地变量信息等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3052361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en-US" altLang="zh-CN" sz="1200" kern="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file: func.cpp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#include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200" kern="0" dirty="0" err="1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stdio.h</a:t>
            </a:r>
            <a:r>
              <a:rPr lang="en-US" altLang="zh-CN" sz="1200" kern="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func2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c, 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d)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d += 1;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c + d;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func1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a, 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b)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a += 1;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func2(a, b);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main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a = 2;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b = 6;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d = func1(a, b);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printf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200" kern="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"sum: %d\n"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 d);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0;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0872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实战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生产 </a:t>
            </a:r>
            <a:r>
              <a:rPr lang="en-US" altLang="zh-CN" sz="24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coredump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5576" y="2708920"/>
            <a:ext cx="5948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 smtClean="0"/>
              <a:t>定位招商网关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quote_ctp</a:t>
            </a:r>
            <a:r>
              <a:rPr lang="en-US" altLang="zh-CN" sz="2400" dirty="0" smtClean="0"/>
              <a:t> crash </a:t>
            </a:r>
            <a:r>
              <a:rPr lang="zh-CN" altLang="en-US" sz="2400" dirty="0" smtClean="0"/>
              <a:t>的问题</a:t>
            </a:r>
            <a:endParaRPr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39553" y="217524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案例一：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836712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3680" y="2708920"/>
            <a:ext cx="80367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GNU Project Debugger</a:t>
            </a:r>
            <a:r>
              <a:rPr lang="zh-CN" altLang="en-US" sz="2800" dirty="0"/>
              <a:t>、</a:t>
            </a:r>
            <a:r>
              <a:rPr lang="en-US" altLang="zh-CN" sz="2800" dirty="0"/>
              <a:t>GNU Debugger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GNU</a:t>
            </a:r>
            <a:r>
              <a:rPr lang="zh-CN" altLang="en-US" sz="2800" dirty="0"/>
              <a:t>开源组织开发出来的程序调试工具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版本（当前版本</a:t>
            </a:r>
            <a:r>
              <a:rPr lang="en-US" altLang="zh-CN" sz="2800" dirty="0" smtClean="0"/>
              <a:t>8.3 </a:t>
            </a:r>
            <a:r>
              <a:rPr lang="zh-CN" altLang="en-US" sz="2800" dirty="0" smtClean="0"/>
              <a:t>）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系统（</a:t>
            </a:r>
            <a:r>
              <a:rPr lang="zh-CN" altLang="en-US" sz="2800" dirty="0"/>
              <a:t>支持</a:t>
            </a:r>
            <a:r>
              <a:rPr lang="en-US" altLang="zh-CN" sz="2800" dirty="0" smtClean="0"/>
              <a:t>UNIX/Linux , Windows, Mac OS X</a:t>
            </a:r>
            <a:r>
              <a:rPr lang="zh-CN" altLang="en-US" sz="2800" dirty="0" smtClean="0"/>
              <a:t>）</a:t>
            </a:r>
            <a:endParaRPr lang="zh-CN" altLang="en-US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多语言支持（</a:t>
            </a:r>
            <a:r>
              <a:rPr lang="en-US" altLang="zh-CN" sz="2800" dirty="0"/>
              <a:t>C/C++/</a:t>
            </a:r>
            <a:r>
              <a:rPr lang="en-US" altLang="zh-CN" sz="2800" dirty="0" smtClean="0"/>
              <a:t>GO/Rust</a:t>
            </a:r>
            <a:r>
              <a:rPr lang="zh-CN" altLang="en-US" sz="2800" dirty="0" smtClean="0"/>
              <a:t>等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999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90872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2636912"/>
            <a:ext cx="5948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zh-CN" sz="2400" dirty="0">
                <a:hlinkClick r:id="rId2"/>
              </a:rPr>
              <a:t>http://www.gnu.org/software/gdb/</a:t>
            </a:r>
          </a:p>
        </p:txBody>
      </p:sp>
    </p:spTree>
    <p:extLst>
      <p:ext uri="{BB962C8B-B14F-4D97-AF65-F5344CB8AC3E}">
        <p14:creationId xmlns:p14="http://schemas.microsoft.com/office/powerpoint/2010/main" val="33547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0568" y="908720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What is GDB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5" name="竖排文字占位符 3"/>
          <p:cNvSpPr txBox="1">
            <a:spLocks/>
          </p:cNvSpPr>
          <p:nvPr/>
        </p:nvSpPr>
        <p:spPr>
          <a:xfrm>
            <a:off x="884548" y="3579507"/>
            <a:ext cx="7488832" cy="1865657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30204" pitchFamily="34" charset="0"/>
              </a:rPr>
              <a:t>GDB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30204" pitchFamily="34" charset="0"/>
              </a:rPr>
              <a:t>能做什么？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Consolas" panose="020B0609020204030204" pitchFamily="49" charset="0"/>
              </a:rPr>
              <a:t>启动程序</a:t>
            </a:r>
            <a:r>
              <a:rPr lang="zh-CN" altLang="en-US" dirty="0">
                <a:latin typeface="Consolas" panose="020B0609020204030204" pitchFamily="49" charset="0"/>
              </a:rPr>
              <a:t>，指定可能影响其行为的任何内容。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latin typeface="Consolas" panose="020B0609020204030204" pitchFamily="49" charset="0"/>
              </a:rPr>
              <a:t>使程序在指定条件下停止。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latin typeface="Consolas" panose="020B0609020204030204" pitchFamily="49" charset="0"/>
              </a:rPr>
              <a:t>当程序停止时，检查发生了什么。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latin typeface="Consolas" panose="020B0609020204030204" pitchFamily="49" charset="0"/>
              </a:rPr>
              <a:t>更改程序中的内容，以便您可以尝试纠正一个错误的影响并继续了解另一个错误。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0568" y="2510183"/>
            <a:ext cx="8036792" cy="84680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zh-CN"/>
            </a:defPPr>
            <a:lvl1pPr marL="342900" indent="-3429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defRPr>
            </a:lvl1pPr>
            <a:lvl2pPr marL="685800" indent="-283464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6012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3444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50876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8146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0718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2259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486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Helvetica" panose="020B0604020202030204" pitchFamily="34" charset="0"/>
              </a:rPr>
              <a:t>GDB </a:t>
            </a:r>
            <a:r>
              <a:rPr lang="zh-CN" altLang="en-US" sz="2400" dirty="0">
                <a:latin typeface="Helvetica" panose="020B0604020202030204" pitchFamily="34" charset="0"/>
              </a:rPr>
              <a:t>允许您查看另一个执行中的程序，内部正在做什么 ，或者查看程序崩溃那一刻正在执行的</a:t>
            </a:r>
            <a:r>
              <a:rPr lang="zh-CN" altLang="en-US" sz="2400" dirty="0" smtClean="0">
                <a:latin typeface="Helvetica" panose="020B0604020202030204" pitchFamily="34" charset="0"/>
              </a:rPr>
              <a:t>操作。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720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83671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"/>
          </p:nvPr>
        </p:nvSpPr>
        <p:spPr>
          <a:xfrm>
            <a:off x="864382" y="2489200"/>
            <a:ext cx="7091994" cy="1803896"/>
          </a:xfrm>
        </p:spPr>
        <p:txBody>
          <a:bodyPr vert="horz"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400" dirty="0" smtClean="0">
                <a:latin typeface="Consolas" panose="020B0609020204030204" pitchFamily="49" charset="0"/>
              </a:rPr>
              <a:t>  GDB </a:t>
            </a:r>
            <a:r>
              <a:rPr lang="zh-CN" altLang="en-US" sz="2400" dirty="0">
                <a:latin typeface="Consolas" panose="020B0609020204030204" pitchFamily="49" charset="0"/>
              </a:rPr>
              <a:t>作为父进程，被调试程序为子进程，</a:t>
            </a:r>
            <a:r>
              <a:rPr lang="zh-CN" altLang="en-US" sz="2400" dirty="0" smtClean="0">
                <a:latin typeface="Consolas" panose="020B0609020204030204" pitchFamily="49" charset="0"/>
              </a:rPr>
              <a:t>通过 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ptrace</a:t>
            </a:r>
            <a:r>
              <a:rPr lang="en-US" altLang="zh-CN" sz="2400" dirty="0" smtClean="0">
                <a:latin typeface="Consolas" panose="020B0609020204030204" pitchFamily="49" charset="0"/>
              </a:rPr>
              <a:t> </a:t>
            </a:r>
            <a:r>
              <a:rPr lang="zh-CN" altLang="en-US" sz="2400" dirty="0" smtClean="0">
                <a:latin typeface="Consolas" panose="020B0609020204030204" pitchFamily="49" charset="0"/>
              </a:rPr>
              <a:t>系统</a:t>
            </a:r>
            <a:r>
              <a:rPr lang="zh-CN" altLang="en-US" sz="2400" dirty="0">
                <a:latin typeface="Consolas" panose="020B0609020204030204" pitchFamily="49" charset="0"/>
              </a:rPr>
              <a:t>调用和一系列的信号交互来观察和控制被调试进程的执行，检查和修改其寄存器和内存环境</a:t>
            </a:r>
            <a:r>
              <a:rPr lang="zh-CN" altLang="en-US" sz="2400" dirty="0" smtClean="0">
                <a:latin typeface="Consolas" panose="020B0609020204030204" pitchFamily="49" charset="0"/>
              </a:rPr>
              <a:t>。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62068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工作示意图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4643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2126" y="836712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编译程序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5338" y="2123564"/>
            <a:ext cx="7855094" cy="1377444"/>
            <a:chOff x="605338" y="1772816"/>
            <a:chExt cx="7855094" cy="1377444"/>
          </a:xfrm>
        </p:grpSpPr>
        <p:graphicFrame>
          <p:nvGraphicFramePr>
            <p:cNvPr id="3" name="图示 2"/>
            <p:cNvGraphicFramePr/>
            <p:nvPr>
              <p:extLst>
                <p:ext uri="{D42A27DB-BD31-4B8C-83A1-F6EECF244321}">
                  <p14:modId xmlns:p14="http://schemas.microsoft.com/office/powerpoint/2010/main" val="1716559331"/>
                </p:ext>
              </p:extLst>
            </p:nvPr>
          </p:nvGraphicFramePr>
          <p:xfrm>
            <a:off x="605338" y="2286164"/>
            <a:ext cx="7855094" cy="8640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1475656" y="1772816"/>
              <a:ext cx="1188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预处理器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47864" y="177281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编译器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40052" y="177281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汇编器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60232" y="177281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链接器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05338" y="3429000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预处理：</a:t>
            </a:r>
            <a:r>
              <a:rPr lang="en-US" altLang="zh-CN" sz="2400" dirty="0"/>
              <a:t>g++ –E hello.cpp –o </a:t>
            </a:r>
            <a:r>
              <a:rPr lang="en-US" altLang="zh-CN" sz="2400" dirty="0" err="1"/>
              <a:t>hello.i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编    译：</a:t>
            </a:r>
            <a:r>
              <a:rPr lang="en-US" altLang="zh-CN" sz="2400" dirty="0"/>
              <a:t>g++ -S hello.cpp –o </a:t>
            </a:r>
            <a:r>
              <a:rPr lang="en-US" altLang="zh-CN" sz="2400" dirty="0" err="1"/>
              <a:t>hello.s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汇    编：</a:t>
            </a:r>
            <a:r>
              <a:rPr lang="en-US" altLang="zh-CN" sz="2400" dirty="0"/>
              <a:t>g++ -c </a:t>
            </a:r>
            <a:r>
              <a:rPr lang="en-US" altLang="zh-CN" sz="2400" dirty="0" err="1"/>
              <a:t>hello.s</a:t>
            </a:r>
            <a:r>
              <a:rPr lang="en-US" altLang="zh-CN" sz="2400" dirty="0"/>
              <a:t> –o </a:t>
            </a:r>
            <a:r>
              <a:rPr lang="en-US" altLang="zh-CN" sz="2400" dirty="0" err="1"/>
              <a:t>hello.o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链    接：</a:t>
            </a:r>
            <a:r>
              <a:rPr lang="en-US" altLang="zh-CN" sz="2400" dirty="0"/>
              <a:t>g++ </a:t>
            </a:r>
            <a:r>
              <a:rPr lang="en-US" altLang="zh-CN" sz="2400" dirty="0" err="1"/>
              <a:t>hello.c</a:t>
            </a:r>
            <a:r>
              <a:rPr lang="en-US" altLang="zh-CN" sz="2400" dirty="0"/>
              <a:t> –o hello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编译调试版：</a:t>
            </a:r>
            <a:r>
              <a:rPr lang="en-US" altLang="zh-CN" sz="2400" dirty="0"/>
              <a:t>g++ </a:t>
            </a:r>
            <a:r>
              <a:rPr lang="en-US" altLang="zh-CN" sz="2400" dirty="0">
                <a:solidFill>
                  <a:srgbClr val="FF0000"/>
                </a:solidFill>
              </a:rPr>
              <a:t>-g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hello.c</a:t>
            </a:r>
            <a:r>
              <a:rPr lang="en-US" altLang="zh-CN" sz="2400" dirty="0"/>
              <a:t> –o hello</a:t>
            </a:r>
          </a:p>
        </p:txBody>
      </p:sp>
    </p:spTree>
    <p:extLst>
      <p:ext uri="{BB962C8B-B14F-4D97-AF65-F5344CB8AC3E}">
        <p14:creationId xmlns:p14="http://schemas.microsoft.com/office/powerpoint/2010/main" val="38759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6926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可执行程序格式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(ELF)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60817"/>
            <a:ext cx="7560840" cy="55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692696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进程地址空间布局（经典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68458"/>
            <a:ext cx="6336704" cy="51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18363</TotalTime>
  <Words>1710</Words>
  <Application>Microsoft Office PowerPoint</Application>
  <PresentationFormat>全屏显示(4:3)</PresentationFormat>
  <Paragraphs>257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等线</vt:lpstr>
      <vt:lpstr>宋体</vt:lpstr>
      <vt:lpstr>微软雅黑</vt:lpstr>
      <vt:lpstr>Arial</vt:lpstr>
      <vt:lpstr>Century Gothic</vt:lpstr>
      <vt:lpstr>Consolas</vt:lpstr>
      <vt:lpstr>Franklin Gothic Book</vt:lpstr>
      <vt:lpstr>Helvetica</vt:lpstr>
      <vt:lpstr>Times New Roman</vt:lpstr>
      <vt:lpstr>Wingdings</vt:lpstr>
      <vt:lpstr>Wingdings 3</vt:lpstr>
      <vt:lpstr>离子会议室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 入门和实践</dc:title>
  <dc:creator/>
  <cp:lastModifiedBy>sunquan</cp:lastModifiedBy>
  <cp:revision>487</cp:revision>
  <dcterms:created xsi:type="dcterms:W3CDTF">2014-12-25T08:50:00Z</dcterms:created>
  <dcterms:modified xsi:type="dcterms:W3CDTF">2019-08-09T02:41:29Z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