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9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E32-3CBC-5549-97BF-6883A07F9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F7C01-E851-B348-8BDF-FA26DBF6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7B44-782A-D940-8138-A4A84981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F657-130B-DC44-AC0A-76DCE8A4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F19B-77B4-2041-8D3D-219E28C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31C4-E262-484C-A8B1-155973BF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4D57E-7D1E-4149-A3E4-8B3E0BDEB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7444-7AE6-A846-A263-976F594D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0C1E-135A-1047-A340-333B693B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F02D-35B5-C64D-9343-F16B9C31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45730-E804-E540-90E0-2AE32BA3C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FC836-5CCC-4341-AFBF-0A0B1221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94BBD-D83B-C243-851B-EF83652D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F762-BB43-9445-B43F-D9D8CCBB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5308-C475-8646-9A79-91527C5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4D0-4188-E14C-BA37-6D107218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140D-FDD4-D54B-8AF5-6A25C228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5622-D680-254D-99E5-E7605FE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99AD-528B-864E-BF13-79F16762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9A99-1883-BB46-816C-91D2EDCE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76C1-21A2-FC42-8887-AC23CB57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A641-2122-8D4D-A393-47A00F61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8F16-C475-4E4D-B0C8-D2B060E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59FB-7044-524E-8999-E75EEA04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3DD1-DAEA-C945-B2D6-7B56A093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6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277A-2965-F24C-B4ED-F14B70C7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6BEB-178C-5D4C-AFB3-ECCBF7A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F2BA-DAEC-5245-9795-82364E54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257DD-530D-8C44-A8AA-4A59556B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4CC26-B824-BB4E-A743-9397265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C288-7537-7344-9976-F7138B4A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22F1-F10B-3B48-A6D8-6BCD3506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6E02-AD5A-814A-9153-E836C0EE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42AE-B3A8-174F-B006-F03EDBC2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D0D9F-2627-C44B-86FA-DE3707111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7F7DF-C3BF-4042-8A92-B06C13B6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CD118-E858-8A48-B923-76D36229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D3088-2599-0A47-A698-E58CE715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54DF9-2CDF-4749-9893-60D6A2F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AC85-012E-D541-B4E1-70979474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EE5D8-6CF1-EB48-8A89-184CC69C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DB065-FB0E-EC42-B43B-235783F5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49F05-878E-0346-AB8D-75874024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B6801-2275-A044-99C6-2B8EE916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CDEE5-ECC7-5043-AE0E-8520D2E8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37AAC-418F-4C4D-A277-0DD7346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2B63-F98B-764D-AE07-B950760A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1A36-548B-0B4A-98F4-89F1DB7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A153F-BDCD-8146-84AF-1FB1244B6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A1EA8-08D7-F341-9364-AC402247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13AA-3C17-B44F-8BEE-66DA97F9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E8ACF-23DB-AB42-9D83-F9844F60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65F8-8617-624F-9292-002EB511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989B3-45AA-BA4E-8F03-326ED265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A09CA-276E-2747-81BA-4ADEB824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D7A99-5686-8148-98DF-7BC82192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664F8-E371-6742-83DF-32DB9D8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8C1D-F618-9F4C-BC32-DB84FE5D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EC6B-31B6-014F-AE50-3C04D516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BAF9-04DD-8047-B16C-06DDB8681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9019-0058-D34C-8E7F-D104DC3C8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CA81-F1D8-D44E-B76B-24293488AB26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D9CE-8AE1-914D-B378-E2F9A7AF2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2C76-A43F-3649-B884-F8C37903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2A96-E315-5548-B0BD-50EB9E02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EABD-CFD0-4F40-ABD8-3A5CAD29F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967BA-E88D-2D40-9347-E0DD74C6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Ashley </a:t>
            </a:r>
            <a:r>
              <a:rPr lang="en-US" dirty="0" err="1"/>
              <a:t>Guidot</a:t>
            </a:r>
            <a:r>
              <a:rPr lang="en-US" dirty="0"/>
              <a:t>, Forrest </a:t>
            </a:r>
            <a:r>
              <a:rPr lang="en-US" dirty="0" err="1"/>
              <a:t>Surles</a:t>
            </a:r>
            <a:r>
              <a:rPr lang="en-US" dirty="0"/>
              <a:t>, Vishwanath Subramanian,  and John Weldon</a:t>
            </a:r>
          </a:p>
        </p:txBody>
      </p:sp>
    </p:spTree>
    <p:extLst>
      <p:ext uri="{BB962C8B-B14F-4D97-AF65-F5344CB8AC3E}">
        <p14:creationId xmlns:p14="http://schemas.microsoft.com/office/powerpoint/2010/main" val="10861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F8E4-8A0C-B64D-B517-3520B29A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04E1-BA79-1049-ADD0-4CDE25B2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primary question is to determine the optimal combination and weightings of a user's input portfolio and capital while respecting their risk tolerance.</a:t>
            </a:r>
          </a:p>
          <a:p>
            <a:r>
              <a:rPr lang="en-US" dirty="0"/>
              <a:t>Our application will …</a:t>
            </a:r>
          </a:p>
        </p:txBody>
      </p:sp>
    </p:spTree>
    <p:extLst>
      <p:ext uri="{BB962C8B-B14F-4D97-AF65-F5344CB8AC3E}">
        <p14:creationId xmlns:p14="http://schemas.microsoft.com/office/powerpoint/2010/main" val="103545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FF2C-4E47-834D-993E-0C1C6FB7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9822-91FA-6747-B1A5-A704FE1F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from start to finish a practical application to thoroughly test historic stock data, and predict future performance applying lessons learned throughout recent modules.</a:t>
            </a:r>
          </a:p>
        </p:txBody>
      </p:sp>
    </p:spTree>
    <p:extLst>
      <p:ext uri="{BB962C8B-B14F-4D97-AF65-F5344CB8AC3E}">
        <p14:creationId xmlns:p14="http://schemas.microsoft.com/office/powerpoint/2010/main" val="220205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93D5-2E99-B141-8F31-49AB4C1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A968-11F6-B246-8762-C15441B6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947C-F264-C043-883A-58430734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B045-F954-A646-A237-3ABCD729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73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Title</vt:lpstr>
      <vt:lpstr>Executive Summary</vt:lpstr>
      <vt:lpstr>Objective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Weldon</dc:creator>
  <cp:lastModifiedBy>John Weldon</cp:lastModifiedBy>
  <cp:revision>1</cp:revision>
  <dcterms:created xsi:type="dcterms:W3CDTF">2021-10-05T01:49:58Z</dcterms:created>
  <dcterms:modified xsi:type="dcterms:W3CDTF">2021-10-05T04:25:43Z</dcterms:modified>
</cp:coreProperties>
</file>