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6DA3E-4839-4394-BC48-45BA2B5FF781}" v="26" dt="2021-10-05T23:30:23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nath Subramanian" userId="d832b1197ef2d6ec" providerId="LiveId" clId="{4246DA3E-4839-4394-BC48-45BA2B5FF781}"/>
    <pc:docChg chg="undo custSel addSld delSld modSld">
      <pc:chgData name="Vishwanath Subramanian" userId="d832b1197ef2d6ec" providerId="LiveId" clId="{4246DA3E-4839-4394-BC48-45BA2B5FF781}" dt="2021-10-05T23:36:56.359" v="3611" actId="1036"/>
      <pc:docMkLst>
        <pc:docMk/>
      </pc:docMkLst>
      <pc:sldChg chg="modSp mod">
        <pc:chgData name="Vishwanath Subramanian" userId="d832b1197ef2d6ec" providerId="LiveId" clId="{4246DA3E-4839-4394-BC48-45BA2B5FF781}" dt="2021-10-05T21:08:58.302" v="10" actId="20577"/>
        <pc:sldMkLst>
          <pc:docMk/>
          <pc:sldMk cId="1203989701" sldId="256"/>
        </pc:sldMkLst>
        <pc:spChg chg="mod">
          <ac:chgData name="Vishwanath Subramanian" userId="d832b1197ef2d6ec" providerId="LiveId" clId="{4246DA3E-4839-4394-BC48-45BA2B5FF781}" dt="2021-10-05T21:08:58.302" v="10" actId="20577"/>
          <ac:spMkLst>
            <pc:docMk/>
            <pc:sldMk cId="1203989701" sldId="256"/>
            <ac:spMk id="2" creationId="{4F9B670B-1AEC-422A-9F92-598A5B8295C4}"/>
          </ac:spMkLst>
        </pc:spChg>
      </pc:sldChg>
      <pc:sldChg chg="addSp delSp modSp new mod">
        <pc:chgData name="Vishwanath Subramanian" userId="d832b1197ef2d6ec" providerId="LiveId" clId="{4246DA3E-4839-4394-BC48-45BA2B5FF781}" dt="2021-10-05T23:17:32.185" v="2476" actId="14100"/>
        <pc:sldMkLst>
          <pc:docMk/>
          <pc:sldMk cId="1923235352" sldId="257"/>
        </pc:sldMkLst>
        <pc:spChg chg="mod">
          <ac:chgData name="Vishwanath Subramanian" userId="d832b1197ef2d6ec" providerId="LiveId" clId="{4246DA3E-4839-4394-BC48-45BA2B5FF781}" dt="2021-10-05T21:31:37.216" v="753" actId="113"/>
          <ac:spMkLst>
            <pc:docMk/>
            <pc:sldMk cId="1923235352" sldId="257"/>
            <ac:spMk id="2" creationId="{31BCF8AC-B80C-4DEB-B413-D71B08668647}"/>
          </ac:spMkLst>
        </pc:spChg>
        <pc:spChg chg="mod">
          <ac:chgData name="Vishwanath Subramanian" userId="d832b1197ef2d6ec" providerId="LiveId" clId="{4246DA3E-4839-4394-BC48-45BA2B5FF781}" dt="2021-10-05T23:10:50.539" v="2448" actId="20577"/>
          <ac:spMkLst>
            <pc:docMk/>
            <pc:sldMk cId="1923235352" sldId="257"/>
            <ac:spMk id="3" creationId="{6FC03E14-7BB2-4BAD-9EBC-B4D7AA925AE3}"/>
          </ac:spMkLst>
        </pc:spChg>
        <pc:spChg chg="add mod">
          <ac:chgData name="Vishwanath Subramanian" userId="d832b1197ef2d6ec" providerId="LiveId" clId="{4246DA3E-4839-4394-BC48-45BA2B5FF781}" dt="2021-10-05T23:12:49.352" v="2469" actId="1035"/>
          <ac:spMkLst>
            <pc:docMk/>
            <pc:sldMk cId="1923235352" sldId="257"/>
            <ac:spMk id="5" creationId="{195C8807-D5DD-4BF8-A6B5-B2A00D1F4188}"/>
          </ac:spMkLst>
        </pc:spChg>
        <pc:spChg chg="add del mod">
          <ac:chgData name="Vishwanath Subramanian" userId="d832b1197ef2d6ec" providerId="LiveId" clId="{4246DA3E-4839-4394-BC48-45BA2B5FF781}" dt="2021-10-05T21:35:46.174" v="865" actId="478"/>
          <ac:spMkLst>
            <pc:docMk/>
            <pc:sldMk cId="1923235352" sldId="257"/>
            <ac:spMk id="7" creationId="{F5D96B96-BA54-409F-990C-A12CA262B083}"/>
          </ac:spMkLst>
        </pc:spChg>
        <pc:spChg chg="add del mod">
          <ac:chgData name="Vishwanath Subramanian" userId="d832b1197ef2d6ec" providerId="LiveId" clId="{4246DA3E-4839-4394-BC48-45BA2B5FF781}" dt="2021-10-05T23:10:54.746" v="2450"/>
          <ac:spMkLst>
            <pc:docMk/>
            <pc:sldMk cId="1923235352" sldId="257"/>
            <ac:spMk id="9" creationId="{0DBC0B81-FF7E-4078-A8EB-E8BA608C6C26}"/>
          </ac:spMkLst>
        </pc:spChg>
        <pc:graphicFrameChg chg="add mod modGraphic">
          <ac:chgData name="Vishwanath Subramanian" userId="d832b1197ef2d6ec" providerId="LiveId" clId="{4246DA3E-4839-4394-BC48-45BA2B5FF781}" dt="2021-10-05T23:12:49.352" v="2469" actId="1035"/>
          <ac:graphicFrameMkLst>
            <pc:docMk/>
            <pc:sldMk cId="1923235352" sldId="257"/>
            <ac:graphicFrameMk id="4" creationId="{7EE4E572-A072-453F-9F12-025DB327C063}"/>
          </ac:graphicFrameMkLst>
        </pc:graphicFrameChg>
        <pc:graphicFrameChg chg="add del mod">
          <ac:chgData name="Vishwanath Subramanian" userId="d832b1197ef2d6ec" providerId="LiveId" clId="{4246DA3E-4839-4394-BC48-45BA2B5FF781}" dt="2021-10-05T21:36:03.532" v="868" actId="478"/>
          <ac:graphicFrameMkLst>
            <pc:docMk/>
            <pc:sldMk cId="1923235352" sldId="257"/>
            <ac:graphicFrameMk id="8" creationId="{E4066506-72BA-4FC4-9277-FDF87B7CF836}"/>
          </ac:graphicFrameMkLst>
        </pc:graphicFrameChg>
        <pc:picChg chg="add del mod">
          <ac:chgData name="Vishwanath Subramanian" userId="d832b1197ef2d6ec" providerId="LiveId" clId="{4246DA3E-4839-4394-BC48-45BA2B5FF781}" dt="2021-10-05T23:17:20.472" v="2473" actId="478"/>
          <ac:picMkLst>
            <pc:docMk/>
            <pc:sldMk cId="1923235352" sldId="257"/>
            <ac:picMk id="11" creationId="{D5E025BF-0514-41A4-9D84-C09D8870AE8D}"/>
          </ac:picMkLst>
        </pc:picChg>
        <pc:picChg chg="add mod">
          <ac:chgData name="Vishwanath Subramanian" userId="d832b1197ef2d6ec" providerId="LiveId" clId="{4246DA3E-4839-4394-BC48-45BA2B5FF781}" dt="2021-10-05T23:17:32.185" v="2476" actId="14100"/>
          <ac:picMkLst>
            <pc:docMk/>
            <pc:sldMk cId="1923235352" sldId="257"/>
            <ac:picMk id="13" creationId="{C09C47B3-4281-46AF-8F24-3689F8CACDDA}"/>
          </ac:picMkLst>
        </pc:picChg>
      </pc:sldChg>
      <pc:sldChg chg="addSp delSp modSp add mod">
        <pc:chgData name="Vishwanath Subramanian" userId="d832b1197ef2d6ec" providerId="LiveId" clId="{4246DA3E-4839-4394-BC48-45BA2B5FF781}" dt="2021-10-05T23:36:56.359" v="3611" actId="1036"/>
        <pc:sldMkLst>
          <pc:docMk/>
          <pc:sldMk cId="2574567833" sldId="258"/>
        </pc:sldMkLst>
        <pc:spChg chg="mod">
          <ac:chgData name="Vishwanath Subramanian" userId="d832b1197ef2d6ec" providerId="LiveId" clId="{4246DA3E-4839-4394-BC48-45BA2B5FF781}" dt="2021-10-05T23:21:57.183" v="3257" actId="14100"/>
          <ac:spMkLst>
            <pc:docMk/>
            <pc:sldMk cId="2574567833" sldId="258"/>
            <ac:spMk id="2" creationId="{31BCF8AC-B80C-4DEB-B413-D71B08668647}"/>
          </ac:spMkLst>
        </pc:spChg>
        <pc:spChg chg="mod">
          <ac:chgData name="Vishwanath Subramanian" userId="d832b1197ef2d6ec" providerId="LiveId" clId="{4246DA3E-4839-4394-BC48-45BA2B5FF781}" dt="2021-10-05T23:02:25.293" v="2062" actId="1076"/>
          <ac:spMkLst>
            <pc:docMk/>
            <pc:sldMk cId="2574567833" sldId="258"/>
            <ac:spMk id="3" creationId="{6FC03E14-7BB2-4BAD-9EBC-B4D7AA925AE3}"/>
          </ac:spMkLst>
        </pc:spChg>
        <pc:spChg chg="add del mod">
          <ac:chgData name="Vishwanath Subramanian" userId="d832b1197ef2d6ec" providerId="LiveId" clId="{4246DA3E-4839-4394-BC48-45BA2B5FF781}" dt="2021-10-05T22:10:41.399" v="1396" actId="478"/>
          <ac:spMkLst>
            <pc:docMk/>
            <pc:sldMk cId="2574567833" sldId="258"/>
            <ac:spMk id="8" creationId="{6B176CAC-3AD8-437C-B9D7-69645A4BFC39}"/>
          </ac:spMkLst>
        </pc:spChg>
        <pc:spChg chg="add mod">
          <ac:chgData name="Vishwanath Subramanian" userId="d832b1197ef2d6ec" providerId="LiveId" clId="{4246DA3E-4839-4394-BC48-45BA2B5FF781}" dt="2021-10-05T23:36:56.359" v="3611" actId="1036"/>
          <ac:spMkLst>
            <pc:docMk/>
            <pc:sldMk cId="2574567833" sldId="258"/>
            <ac:spMk id="10" creationId="{55DAA595-EE4E-4194-AC24-585171A62359}"/>
          </ac:spMkLst>
        </pc:spChg>
        <pc:spChg chg="add mod">
          <ac:chgData name="Vishwanath Subramanian" userId="d832b1197ef2d6ec" providerId="LiveId" clId="{4246DA3E-4839-4394-BC48-45BA2B5FF781}" dt="2021-10-05T23:18:29.442" v="2582" actId="1037"/>
          <ac:spMkLst>
            <pc:docMk/>
            <pc:sldMk cId="2574567833" sldId="258"/>
            <ac:spMk id="11" creationId="{C763A578-2009-4597-9A23-6BC18C6E8FBD}"/>
          </ac:spMkLst>
        </pc:spChg>
        <pc:spChg chg="add mod">
          <ac:chgData name="Vishwanath Subramanian" userId="d832b1197ef2d6ec" providerId="LiveId" clId="{4246DA3E-4839-4394-BC48-45BA2B5FF781}" dt="2021-10-05T23:26:35.922" v="3475" actId="1037"/>
          <ac:spMkLst>
            <pc:docMk/>
            <pc:sldMk cId="2574567833" sldId="258"/>
            <ac:spMk id="12" creationId="{78724081-57B7-4BE0-8B1A-AAA838C983A3}"/>
          </ac:spMkLst>
        </pc:spChg>
        <pc:graphicFrameChg chg="add mod modGraphic">
          <ac:chgData name="Vishwanath Subramanian" userId="d832b1197ef2d6ec" providerId="LiveId" clId="{4246DA3E-4839-4394-BC48-45BA2B5FF781}" dt="2021-10-05T23:18:29.442" v="2582" actId="1037"/>
          <ac:graphicFrameMkLst>
            <pc:docMk/>
            <pc:sldMk cId="2574567833" sldId="258"/>
            <ac:graphicFrameMk id="4" creationId="{3A085DF2-4B64-4102-8A19-C97A73F97356}"/>
          </ac:graphicFrameMkLst>
        </pc:graphicFrameChg>
        <pc:graphicFrameChg chg="add mod modGraphic">
          <ac:chgData name="Vishwanath Subramanian" userId="d832b1197ef2d6ec" providerId="LiveId" clId="{4246DA3E-4839-4394-BC48-45BA2B5FF781}" dt="2021-10-05T23:36:56.359" v="3611" actId="1036"/>
          <ac:graphicFrameMkLst>
            <pc:docMk/>
            <pc:sldMk cId="2574567833" sldId="258"/>
            <ac:graphicFrameMk id="9" creationId="{1E85ECFD-AC03-4B20-A6B3-5C086A44F478}"/>
          </ac:graphicFrameMkLst>
        </pc:graphicFrameChg>
        <pc:graphicFrameChg chg="add del mod modGraphic">
          <ac:chgData name="Vishwanath Subramanian" userId="d832b1197ef2d6ec" providerId="LiveId" clId="{4246DA3E-4839-4394-BC48-45BA2B5FF781}" dt="2021-10-05T23:01:53.082" v="2059" actId="478"/>
          <ac:graphicFrameMkLst>
            <pc:docMk/>
            <pc:sldMk cId="2574567833" sldId="258"/>
            <ac:graphicFrameMk id="13" creationId="{FD9B5ECA-1896-49A6-A1DA-9D8A3710FC4C}"/>
          </ac:graphicFrameMkLst>
        </pc:graphicFrameChg>
        <pc:picChg chg="add mod ord">
          <ac:chgData name="Vishwanath Subramanian" userId="d832b1197ef2d6ec" providerId="LiveId" clId="{4246DA3E-4839-4394-BC48-45BA2B5FF781}" dt="2021-10-05T23:26:29.524" v="3464" actId="167"/>
          <ac:picMkLst>
            <pc:docMk/>
            <pc:sldMk cId="2574567833" sldId="258"/>
            <ac:picMk id="6" creationId="{AB585117-A620-4F85-A375-BF97CAF2A03F}"/>
          </ac:picMkLst>
        </pc:picChg>
      </pc:sldChg>
      <pc:sldChg chg="modSp add del mod">
        <pc:chgData name="Vishwanath Subramanian" userId="d832b1197ef2d6ec" providerId="LiveId" clId="{4246DA3E-4839-4394-BC48-45BA2B5FF781}" dt="2021-10-05T22:45:42.627" v="1957" actId="2696"/>
        <pc:sldMkLst>
          <pc:docMk/>
          <pc:sldMk cId="3215253453" sldId="259"/>
        </pc:sldMkLst>
        <pc:spChg chg="mod">
          <ac:chgData name="Vishwanath Subramanian" userId="d832b1197ef2d6ec" providerId="LiveId" clId="{4246DA3E-4839-4394-BC48-45BA2B5FF781}" dt="2021-10-05T22:21:15.776" v="1565" actId="21"/>
          <ac:spMkLst>
            <pc:docMk/>
            <pc:sldMk cId="3215253453" sldId="259"/>
            <ac:spMk id="2" creationId="{31BCF8AC-B80C-4DEB-B413-D71B08668647}"/>
          </ac:spMkLst>
        </pc:spChg>
      </pc:sldChg>
      <pc:sldChg chg="modSp add del mod">
        <pc:chgData name="Vishwanath Subramanian" userId="d832b1197ef2d6ec" providerId="LiveId" clId="{4246DA3E-4839-4394-BC48-45BA2B5FF781}" dt="2021-10-05T22:45:46.094" v="1958" actId="2696"/>
        <pc:sldMkLst>
          <pc:docMk/>
          <pc:sldMk cId="3216368772" sldId="260"/>
        </pc:sldMkLst>
        <pc:spChg chg="mod">
          <ac:chgData name="Vishwanath Subramanian" userId="d832b1197ef2d6ec" providerId="LiveId" clId="{4246DA3E-4839-4394-BC48-45BA2B5FF781}" dt="2021-10-05T22:42:21.401" v="1942" actId="21"/>
          <ac:spMkLst>
            <pc:docMk/>
            <pc:sldMk cId="3216368772" sldId="260"/>
            <ac:spMk id="2" creationId="{31BCF8AC-B80C-4DEB-B413-D71B08668647}"/>
          </ac:spMkLst>
        </pc:spChg>
      </pc:sldChg>
      <pc:sldChg chg="addSp delSp modSp add mod">
        <pc:chgData name="Vishwanath Subramanian" userId="d832b1197ef2d6ec" providerId="LiveId" clId="{4246DA3E-4839-4394-BC48-45BA2B5FF781}" dt="2021-10-05T23:26:08.727" v="3463" actId="20577"/>
        <pc:sldMkLst>
          <pc:docMk/>
          <pc:sldMk cId="897843865" sldId="261"/>
        </pc:sldMkLst>
        <pc:spChg chg="mod">
          <ac:chgData name="Vishwanath Subramanian" userId="d832b1197ef2d6ec" providerId="LiveId" clId="{4246DA3E-4839-4394-BC48-45BA2B5FF781}" dt="2021-10-05T23:19:59.334" v="3000" actId="1076"/>
          <ac:spMkLst>
            <pc:docMk/>
            <pc:sldMk cId="897843865" sldId="261"/>
            <ac:spMk id="2" creationId="{31BCF8AC-B80C-4DEB-B413-D71B08668647}"/>
          </ac:spMkLst>
        </pc:spChg>
        <pc:spChg chg="mod">
          <ac:chgData name="Vishwanath Subramanian" userId="d832b1197ef2d6ec" providerId="LiveId" clId="{4246DA3E-4839-4394-BC48-45BA2B5FF781}" dt="2021-10-05T23:26:08.727" v="3463" actId="20577"/>
          <ac:spMkLst>
            <pc:docMk/>
            <pc:sldMk cId="897843865" sldId="261"/>
            <ac:spMk id="3" creationId="{6FC03E14-7BB2-4BAD-9EBC-B4D7AA925AE3}"/>
          </ac:spMkLst>
        </pc:spChg>
        <pc:spChg chg="add mod">
          <ac:chgData name="Vishwanath Subramanian" userId="d832b1197ef2d6ec" providerId="LiveId" clId="{4246DA3E-4839-4394-BC48-45BA2B5FF781}" dt="2021-10-05T22:41:31.024" v="1940" actId="1037"/>
          <ac:spMkLst>
            <pc:docMk/>
            <pc:sldMk cId="897843865" sldId="261"/>
            <ac:spMk id="8" creationId="{346EF0B9-DCAF-4F60-A042-05CE04ADBE72}"/>
          </ac:spMkLst>
        </pc:spChg>
        <pc:spChg chg="mod">
          <ac:chgData name="Vishwanath Subramanian" userId="d832b1197ef2d6ec" providerId="LiveId" clId="{4246DA3E-4839-4394-BC48-45BA2B5FF781}" dt="2021-10-05T23:20:13.305" v="3042" actId="1037"/>
          <ac:spMkLst>
            <pc:docMk/>
            <pc:sldMk cId="897843865" sldId="261"/>
            <ac:spMk id="10" creationId="{55DAA595-EE4E-4194-AC24-585171A62359}"/>
          </ac:spMkLst>
        </pc:spChg>
        <pc:spChg chg="mod">
          <ac:chgData name="Vishwanath Subramanian" userId="d832b1197ef2d6ec" providerId="LiveId" clId="{4246DA3E-4839-4394-BC48-45BA2B5FF781}" dt="2021-10-05T23:19:52.145" v="2998" actId="1035"/>
          <ac:spMkLst>
            <pc:docMk/>
            <pc:sldMk cId="897843865" sldId="261"/>
            <ac:spMk id="11" creationId="{C763A578-2009-4597-9A23-6BC18C6E8FBD}"/>
          </ac:spMkLst>
        </pc:spChg>
        <pc:graphicFrameChg chg="mod modGraphic">
          <ac:chgData name="Vishwanath Subramanian" userId="d832b1197ef2d6ec" providerId="LiveId" clId="{4246DA3E-4839-4394-BC48-45BA2B5FF781}" dt="2021-10-05T23:19:52.145" v="2998" actId="1035"/>
          <ac:graphicFrameMkLst>
            <pc:docMk/>
            <pc:sldMk cId="897843865" sldId="261"/>
            <ac:graphicFrameMk id="4" creationId="{3A085DF2-4B64-4102-8A19-C97A73F97356}"/>
          </ac:graphicFrameMkLst>
        </pc:graphicFrameChg>
        <pc:graphicFrameChg chg="mod modGraphic">
          <ac:chgData name="Vishwanath Subramanian" userId="d832b1197ef2d6ec" providerId="LiveId" clId="{4246DA3E-4839-4394-BC48-45BA2B5FF781}" dt="2021-10-05T23:20:13.305" v="3042" actId="1037"/>
          <ac:graphicFrameMkLst>
            <pc:docMk/>
            <pc:sldMk cId="897843865" sldId="261"/>
            <ac:graphicFrameMk id="9" creationId="{1E85ECFD-AC03-4B20-A6B3-5C086A44F478}"/>
          </ac:graphicFrameMkLst>
        </pc:graphicFrameChg>
        <pc:picChg chg="del">
          <ac:chgData name="Vishwanath Subramanian" userId="d832b1197ef2d6ec" providerId="LiveId" clId="{4246DA3E-4839-4394-BC48-45BA2B5FF781}" dt="2021-10-05T22:21:48.632" v="1568" actId="478"/>
          <ac:picMkLst>
            <pc:docMk/>
            <pc:sldMk cId="897843865" sldId="261"/>
            <ac:picMk id="6" creationId="{AB585117-A620-4F85-A375-BF97CAF2A03F}"/>
          </ac:picMkLst>
        </pc:picChg>
        <pc:picChg chg="add mod ord">
          <ac:chgData name="Vishwanath Subramanian" userId="d832b1197ef2d6ec" providerId="LiveId" clId="{4246DA3E-4839-4394-BC48-45BA2B5FF781}" dt="2021-10-05T22:41:31.024" v="1940" actId="1037"/>
          <ac:picMkLst>
            <pc:docMk/>
            <pc:sldMk cId="897843865" sldId="261"/>
            <ac:picMk id="7" creationId="{C46EFAB6-D644-4C8A-B87F-8DF43DA0FD20}"/>
          </ac:picMkLst>
        </pc:picChg>
      </pc:sldChg>
      <pc:sldChg chg="addSp delSp modSp add mod">
        <pc:chgData name="Vishwanath Subramanian" userId="d832b1197ef2d6ec" providerId="LiveId" clId="{4246DA3E-4839-4394-BC48-45BA2B5FF781}" dt="2021-10-05T23:33:02.849" v="3563" actId="20577"/>
        <pc:sldMkLst>
          <pc:docMk/>
          <pc:sldMk cId="1445716866" sldId="262"/>
        </pc:sldMkLst>
        <pc:spChg chg="mod">
          <ac:chgData name="Vishwanath Subramanian" userId="d832b1197ef2d6ec" providerId="LiveId" clId="{4246DA3E-4839-4394-BC48-45BA2B5FF781}" dt="2021-10-05T23:21:24.167" v="3255" actId="1076"/>
          <ac:spMkLst>
            <pc:docMk/>
            <pc:sldMk cId="1445716866" sldId="262"/>
            <ac:spMk id="2" creationId="{31BCF8AC-B80C-4DEB-B413-D71B08668647}"/>
          </ac:spMkLst>
        </pc:spChg>
        <pc:spChg chg="mod">
          <ac:chgData name="Vishwanath Subramanian" userId="d832b1197ef2d6ec" providerId="LiveId" clId="{4246DA3E-4839-4394-BC48-45BA2B5FF781}" dt="2021-10-05T23:33:02.849" v="3563" actId="20577"/>
          <ac:spMkLst>
            <pc:docMk/>
            <pc:sldMk cId="1445716866" sldId="262"/>
            <ac:spMk id="3" creationId="{6FC03E14-7BB2-4BAD-9EBC-B4D7AA925AE3}"/>
          </ac:spMkLst>
        </pc:spChg>
        <pc:spChg chg="mod">
          <ac:chgData name="Vishwanath Subramanian" userId="d832b1197ef2d6ec" providerId="LiveId" clId="{4246DA3E-4839-4394-BC48-45BA2B5FF781}" dt="2021-10-05T23:31:06.278" v="3562" actId="1036"/>
          <ac:spMkLst>
            <pc:docMk/>
            <pc:sldMk cId="1445716866" sldId="262"/>
            <ac:spMk id="8" creationId="{346EF0B9-DCAF-4F60-A042-05CE04ADBE72}"/>
          </ac:spMkLst>
        </pc:spChg>
        <pc:spChg chg="mod">
          <ac:chgData name="Vishwanath Subramanian" userId="d832b1197ef2d6ec" providerId="LiveId" clId="{4246DA3E-4839-4394-BC48-45BA2B5FF781}" dt="2021-10-05T23:30:42.927" v="3556" actId="1076"/>
          <ac:spMkLst>
            <pc:docMk/>
            <pc:sldMk cId="1445716866" sldId="262"/>
            <ac:spMk id="10" creationId="{55DAA595-EE4E-4194-AC24-585171A62359}"/>
          </ac:spMkLst>
        </pc:spChg>
        <pc:spChg chg="mod">
          <ac:chgData name="Vishwanath Subramanian" userId="d832b1197ef2d6ec" providerId="LiveId" clId="{4246DA3E-4839-4394-BC48-45BA2B5FF781}" dt="2021-10-05T23:20:52.244" v="3189" actId="1037"/>
          <ac:spMkLst>
            <pc:docMk/>
            <pc:sldMk cId="1445716866" sldId="262"/>
            <ac:spMk id="11" creationId="{C763A578-2009-4597-9A23-6BC18C6E8FBD}"/>
          </ac:spMkLst>
        </pc:spChg>
        <pc:spChg chg="add del">
          <ac:chgData name="Vishwanath Subramanian" userId="d832b1197ef2d6ec" providerId="LiveId" clId="{4246DA3E-4839-4394-BC48-45BA2B5FF781}" dt="2021-10-05T23:30:08.418" v="3551" actId="22"/>
          <ac:spMkLst>
            <pc:docMk/>
            <pc:sldMk cId="1445716866" sldId="262"/>
            <ac:spMk id="13" creationId="{DC9D44D4-D91B-4638-8F8B-11F97DD63F87}"/>
          </ac:spMkLst>
        </pc:spChg>
        <pc:graphicFrameChg chg="mod">
          <ac:chgData name="Vishwanath Subramanian" userId="d832b1197ef2d6ec" providerId="LiveId" clId="{4246DA3E-4839-4394-BC48-45BA2B5FF781}" dt="2021-10-05T23:20:52.244" v="3189" actId="1037"/>
          <ac:graphicFrameMkLst>
            <pc:docMk/>
            <pc:sldMk cId="1445716866" sldId="262"/>
            <ac:graphicFrameMk id="4" creationId="{3A085DF2-4B64-4102-8A19-C97A73F97356}"/>
          </ac:graphicFrameMkLst>
        </pc:graphicFrameChg>
        <pc:graphicFrameChg chg="del mod">
          <ac:chgData name="Vishwanath Subramanian" userId="d832b1197ef2d6ec" providerId="LiveId" clId="{4246DA3E-4839-4394-BC48-45BA2B5FF781}" dt="2021-10-05T23:30:03.784" v="3549" actId="478"/>
          <ac:graphicFrameMkLst>
            <pc:docMk/>
            <pc:sldMk cId="1445716866" sldId="262"/>
            <ac:graphicFrameMk id="9" creationId="{1E85ECFD-AC03-4B20-A6B3-5C086A44F478}"/>
          </ac:graphicFrameMkLst>
        </pc:graphicFrameChg>
        <pc:graphicFrameChg chg="add mod modGraphic">
          <ac:chgData name="Vishwanath Subramanian" userId="d832b1197ef2d6ec" providerId="LiveId" clId="{4246DA3E-4839-4394-BC48-45BA2B5FF781}" dt="2021-10-05T23:30:46.228" v="3557" actId="1076"/>
          <ac:graphicFrameMkLst>
            <pc:docMk/>
            <pc:sldMk cId="1445716866" sldId="262"/>
            <ac:graphicFrameMk id="14" creationId="{D4E7C433-A3D0-454B-9827-87A71569D681}"/>
          </ac:graphicFrameMkLst>
        </pc:graphicFrameChg>
        <pc:picChg chg="add mod ord">
          <ac:chgData name="Vishwanath Subramanian" userId="d832b1197ef2d6ec" providerId="LiveId" clId="{4246DA3E-4839-4394-BC48-45BA2B5FF781}" dt="2021-10-05T23:31:06.278" v="3562" actId="1036"/>
          <ac:picMkLst>
            <pc:docMk/>
            <pc:sldMk cId="1445716866" sldId="262"/>
            <ac:picMk id="6" creationId="{88019691-3695-4C62-B00A-A6333ECCD99D}"/>
          </ac:picMkLst>
        </pc:picChg>
        <pc:picChg chg="del">
          <ac:chgData name="Vishwanath Subramanian" userId="d832b1197ef2d6ec" providerId="LiveId" clId="{4246DA3E-4839-4394-BC48-45BA2B5FF781}" dt="2021-10-05T22:42:53.941" v="1946" actId="478"/>
          <ac:picMkLst>
            <pc:docMk/>
            <pc:sldMk cId="1445716866" sldId="262"/>
            <ac:picMk id="7" creationId="{C46EFAB6-D644-4C8A-B87F-8DF43DA0FD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C084-8564-4F4F-8BEA-2E8696AB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EA9CA-0AB1-4BC6-9840-E26E9F0B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200A-A30E-44FA-AC6C-EB078E77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1D5B-8AE3-4311-B9CF-552FC04C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BDD2-0D35-4FA4-9F9B-0FFF55F1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9C9B-8A1A-4604-975C-C38CBF24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1F270-37F8-4D08-969E-EE1384BD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37BF-ACF1-472B-BDCC-551FA02B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F405-1F79-4897-A5AF-0C046B2A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D224-9EAC-4D14-BEAC-ADD99A6B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D1C2D-47FF-4F48-9EA8-293DF2083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24BA-DB4F-41DC-BC86-BDBF4F76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697A-76E4-4F7B-A504-0B0F3723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3063A-2363-4C27-82A9-9BB8377C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63D4-527E-4354-86B3-94513041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2A42-1EF3-42DD-AEE1-AAFC53CC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4198-6F47-488C-8EB8-E4CEBDDF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8AE9-51E0-40A5-8948-DA636A7B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EF60-C566-48B3-81AE-E28C5C83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C1FF-65A8-4D4A-A071-4F98C7C6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C4A1-7384-4240-BCD8-71CBBDD8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FE46B-A1DA-462F-95FE-941E975A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C220-D6A0-4B40-9D60-D7612043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E9DC-A1C9-4940-B56C-1D8A59EE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57C5-A641-4AC4-8B2B-C694B4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086F-9808-4CC6-8FCA-09CD7A04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78BB-B58D-4E41-9D40-F9595CD63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20FDA-FEC7-44FB-917A-A82F819F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37D2-8118-4574-9073-6CE39E40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45A0-1504-4E39-ACAD-357EAB76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8EB33-AB2D-49E9-9376-848D774C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1CB1-48EE-4382-AE96-66B88242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382AE-63FB-4DE4-A613-674F9F17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1B14-EB4C-42AD-B521-173EC9B8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F7F2B-C3B8-4DB2-B9F1-9A3171B4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E408E-F580-4D5C-BD19-60A8EAEE2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70F3C-40D2-4B50-A948-EABDA28E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F0EB6-AF68-46C0-AC8F-A815CF59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847E5-7110-41A0-AFD5-B3493EE9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DC73-89F4-4541-BFE7-BC6F9860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55C3A-CDB1-44BA-9E52-22AB017C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59EEF-AE7F-4C1C-BB0B-BEE7B54D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C10CA-C721-4971-B341-906AF0EB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3A4C6-F262-4AC7-97F5-E1D69F22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43EEC-CF8E-4FB6-9BF1-4F3C1343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61E6-8EF7-4942-9ACA-9CDC86A8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633-FFCF-4131-A776-E396154A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1624-AF7B-4A67-9F11-6D8AD233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82B7E-FEA5-4E4A-BFEF-024D8D52D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825C-D981-4894-9493-2C87D37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4FAA-3DFA-4CED-832F-CA4CE674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FA07-6915-4FCA-ACA8-7F43AADB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6E40-9861-4533-BB3D-FF86CCD6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E70B4-6D47-485D-BC37-6F65C0848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10B4-9A71-4071-9752-4FE9FDCB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855E-7C09-4514-A075-58D82653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2AF8F-4DE7-4247-94A9-6748703F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7D860-7439-4E2B-B108-C87D1C18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EF438-E637-415E-9E27-1C16F30C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CC46D-DFCF-48CD-BCA7-DD096F46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D55B-9E3C-4B52-9494-53A437290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DE69-5799-4E04-8C25-1A6B53ACD6A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6A3DD-B56D-47BF-8BC1-D4FE13B90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A5417-C578-47DB-ABE5-7C599609A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D65F-0C2D-4A0A-B883-7DFDD4C5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portfolioopt.readthedocs.io/en/lates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670B-1AEC-422A-9F92-598A5B829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VS_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D0FA-13E6-49C9-914A-520940ABF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F8AC-B80C-4DEB-B413-D71B0866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88965" cy="827571"/>
          </a:xfrm>
        </p:spPr>
        <p:txBody>
          <a:bodyPr/>
          <a:lstStyle/>
          <a:p>
            <a:r>
              <a:rPr lang="en-US" b="1" dirty="0"/>
              <a:t>Portfolio Optimization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3E14-7BB2-4BAD-9EBC-B4D7AA92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8059"/>
            <a:ext cx="7338391" cy="5064815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Objective: </a:t>
            </a:r>
            <a:r>
              <a:rPr lang="en-US" sz="2200" dirty="0"/>
              <a:t>Research &amp; test a publicly available portfolio optimizer python package for a given 15 stock dataset. </a:t>
            </a:r>
          </a:p>
          <a:p>
            <a:r>
              <a:rPr lang="en-US" sz="2200" dirty="0"/>
              <a:t>Ref. Link : </a:t>
            </a:r>
            <a:r>
              <a:rPr lang="en-US" sz="1900" dirty="0">
                <a:hlinkClick r:id="rId2"/>
              </a:rPr>
              <a:t>https://pyportfolioopt.readthedocs.io/en/latest/index.html</a:t>
            </a:r>
            <a:endParaRPr lang="en-US" sz="1900" dirty="0"/>
          </a:p>
          <a:p>
            <a:r>
              <a:rPr lang="en-US" sz="2400" dirty="0"/>
              <a:t>Standard PIP installation &amp; import steps followed</a:t>
            </a:r>
          </a:p>
          <a:p>
            <a:r>
              <a:rPr lang="en-US" sz="2600" b="1" dirty="0"/>
              <a:t>Focus</a:t>
            </a:r>
            <a:r>
              <a:rPr lang="en-US" sz="2400" b="1" dirty="0"/>
              <a:t>:</a:t>
            </a:r>
            <a:r>
              <a:rPr lang="en-US" sz="2400" dirty="0"/>
              <a:t>  Utilize built-in objective functions</a:t>
            </a:r>
          </a:p>
          <a:p>
            <a:pPr lvl="1"/>
            <a:r>
              <a:rPr lang="en-US" dirty="0"/>
              <a:t>Mean-Variance optimization </a:t>
            </a:r>
          </a:p>
          <a:p>
            <a:pPr lvl="1"/>
            <a:r>
              <a:rPr lang="en-US" dirty="0"/>
              <a:t>General Efficient Frontier</a:t>
            </a:r>
          </a:p>
          <a:p>
            <a:r>
              <a:rPr lang="en-US" sz="2600" b="1" dirty="0"/>
              <a:t>Cases: </a:t>
            </a:r>
            <a:r>
              <a:rPr lang="en-US" sz="2400" dirty="0"/>
              <a:t>Maximum Sharpe; Min. Volatility &amp;  Efficient Risk with user control on maximum risk level</a:t>
            </a:r>
          </a:p>
          <a:p>
            <a:r>
              <a:rPr lang="en-US" sz="2600" b="1" dirty="0"/>
              <a:t>Data Prep Highlights: </a:t>
            </a:r>
          </a:p>
          <a:p>
            <a:r>
              <a:rPr lang="en-US" sz="2400" dirty="0"/>
              <a:t>‘Pandasdatareader’ to download stock data from yahoo</a:t>
            </a:r>
          </a:p>
          <a:p>
            <a:r>
              <a:rPr lang="en-US" sz="2400" dirty="0"/>
              <a:t>Set up returns &amp; COV data-frames</a:t>
            </a:r>
          </a:p>
          <a:p>
            <a:r>
              <a:rPr lang="en-US" sz="2400" dirty="0"/>
              <a:t>Calculate Portfolio Variance, Volatility &amp; annualized portfolio return  to use as a base case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E4E572-A072-453F-9F12-025DB327C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71429"/>
              </p:ext>
            </p:extLst>
          </p:nvPr>
        </p:nvGraphicFramePr>
        <p:xfrm>
          <a:off x="8441636" y="911084"/>
          <a:ext cx="302738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93">
                  <a:extLst>
                    <a:ext uri="{9D8B030D-6E8A-4147-A177-3AD203B41FA5}">
                      <a16:colId xmlns:a16="http://schemas.microsoft.com/office/drawing/2014/main" val="3850881705"/>
                    </a:ext>
                  </a:extLst>
                </a:gridCol>
                <a:gridCol w="1513693">
                  <a:extLst>
                    <a:ext uri="{9D8B030D-6E8A-4147-A177-3AD203B41FA5}">
                      <a16:colId xmlns:a16="http://schemas.microsoft.com/office/drawing/2014/main" val="223812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Exp. Ann.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4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33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5C8807-D5DD-4BF8-A6B5-B2A00D1F4188}"/>
              </a:ext>
            </a:extLst>
          </p:cNvPr>
          <p:cNvSpPr txBox="1"/>
          <p:nvPr/>
        </p:nvSpPr>
        <p:spPr>
          <a:xfrm>
            <a:off x="8441636" y="540163"/>
            <a:ext cx="302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 Stocks Evenly Weighted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9C47B3-4281-46AF-8F24-3689F8CA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3655837"/>
            <a:ext cx="3027385" cy="25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3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585117-A620-4F85-A375-BF97CAF2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136" y="3343563"/>
            <a:ext cx="6457160" cy="3310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CF8AC-B80C-4DEB-B413-D71B0866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82" y="127866"/>
            <a:ext cx="8273995" cy="8899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Portfolio Optimization Case: Max Sharpe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3E14-7BB2-4BAD-9EBC-B4D7AA92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02" y="1291030"/>
            <a:ext cx="4179073" cy="498844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Initial Portfolio cash value set at  $1.0 Million</a:t>
            </a:r>
          </a:p>
          <a:p>
            <a:r>
              <a:rPr lang="en-US" sz="2600" dirty="0"/>
              <a:t>10,000 Random Portfolios</a:t>
            </a:r>
          </a:p>
          <a:p>
            <a:r>
              <a:rPr lang="en-US" sz="2600" dirty="0"/>
              <a:t>Imports from pypfopt</a:t>
            </a:r>
          </a:p>
          <a:p>
            <a:pPr lvl="1"/>
            <a:r>
              <a:rPr lang="en-US" dirty="0"/>
              <a:t>EfficientFrontier</a:t>
            </a:r>
          </a:p>
          <a:p>
            <a:pPr lvl="1"/>
            <a:r>
              <a:rPr lang="en-US" dirty="0"/>
              <a:t>risk_models</a:t>
            </a:r>
          </a:p>
          <a:p>
            <a:pPr lvl="1"/>
            <a:r>
              <a:rPr lang="en-US" dirty="0"/>
              <a:t>expected_returns</a:t>
            </a:r>
          </a:p>
          <a:p>
            <a:r>
              <a:rPr lang="en-US" sz="2600" dirty="0"/>
              <a:t>Randomly assigned weights to stock dataset</a:t>
            </a:r>
          </a:p>
          <a:p>
            <a:r>
              <a:rPr lang="en-US" sz="2600" dirty="0"/>
              <a:t>Constraints: Sum of weights =1.0</a:t>
            </a:r>
          </a:p>
          <a:p>
            <a:r>
              <a:rPr lang="en-US" sz="2600" dirty="0"/>
              <a:t>Cleaned Weights: Ensured that stock purchase allotments were in whole numbers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085DF2-4B64-4102-8A19-C97A73F9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02261"/>
              </p:ext>
            </p:extLst>
          </p:nvPr>
        </p:nvGraphicFramePr>
        <p:xfrm>
          <a:off x="5094136" y="1240078"/>
          <a:ext cx="30273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93">
                  <a:extLst>
                    <a:ext uri="{9D8B030D-6E8A-4147-A177-3AD203B41FA5}">
                      <a16:colId xmlns:a16="http://schemas.microsoft.com/office/drawing/2014/main" val="3850881705"/>
                    </a:ext>
                  </a:extLst>
                </a:gridCol>
                <a:gridCol w="1513693">
                  <a:extLst>
                    <a:ext uri="{9D8B030D-6E8A-4147-A177-3AD203B41FA5}">
                      <a16:colId xmlns:a16="http://schemas.microsoft.com/office/drawing/2014/main" val="223812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Exp. Ann.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4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333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85ECFD-AC03-4B20-A6B3-5C086A44F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90693"/>
              </p:ext>
            </p:extLst>
          </p:nvPr>
        </p:nvGraphicFramePr>
        <p:xfrm>
          <a:off x="9237516" y="1312983"/>
          <a:ext cx="21026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44">
                  <a:extLst>
                    <a:ext uri="{9D8B030D-6E8A-4147-A177-3AD203B41FA5}">
                      <a16:colId xmlns:a16="http://schemas.microsoft.com/office/drawing/2014/main" val="3356201377"/>
                    </a:ext>
                  </a:extLst>
                </a:gridCol>
                <a:gridCol w="1024834">
                  <a:extLst>
                    <a:ext uri="{9D8B030D-6E8A-4147-A177-3AD203B41FA5}">
                      <a16:colId xmlns:a16="http://schemas.microsoft.com/office/drawing/2014/main" val="70287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6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51456"/>
                  </a:ext>
                </a:extLst>
              </a:tr>
              <a:tr h="243711">
                <a:tc>
                  <a:txBody>
                    <a:bodyPr/>
                    <a:lstStyle/>
                    <a:p>
                      <a:r>
                        <a:rPr lang="en-US" dirty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DAA595-EE4E-4194-AC24-585171A62359}"/>
              </a:ext>
            </a:extLst>
          </p:cNvPr>
          <p:cNvSpPr txBox="1"/>
          <p:nvPr/>
        </p:nvSpPr>
        <p:spPr>
          <a:xfrm>
            <a:off x="9153715" y="964110"/>
            <a:ext cx="215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Discrete Allocation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3A578-2009-4597-9A23-6BC18C6E8FBD}"/>
              </a:ext>
            </a:extLst>
          </p:cNvPr>
          <p:cNvSpPr txBox="1"/>
          <p:nvPr/>
        </p:nvSpPr>
        <p:spPr>
          <a:xfrm>
            <a:off x="5529985" y="925238"/>
            <a:ext cx="215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Max. Sharpe Results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724081-57B7-4BE0-8B1A-AAA838C983A3}"/>
              </a:ext>
            </a:extLst>
          </p:cNvPr>
          <p:cNvSpPr/>
          <p:nvPr/>
        </p:nvSpPr>
        <p:spPr>
          <a:xfrm>
            <a:off x="8792070" y="4204353"/>
            <a:ext cx="264467" cy="2922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6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6EFAB6-D644-4C8A-B87F-8DF43DA0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49" y="3477030"/>
            <a:ext cx="6092613" cy="3249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CF8AC-B80C-4DEB-B413-D71B0866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2" y="131022"/>
            <a:ext cx="9021418" cy="7583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Portfolio Optimization Case: Min.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3E14-7BB2-4BAD-9EBC-B4D7AA92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253330"/>
            <a:ext cx="4179073" cy="4988443"/>
          </a:xfrm>
        </p:spPr>
        <p:txBody>
          <a:bodyPr>
            <a:normAutofit/>
          </a:bodyPr>
          <a:lstStyle/>
          <a:p>
            <a:r>
              <a:rPr lang="en-US" sz="2600" dirty="0"/>
              <a:t>Same set up as first case</a:t>
            </a:r>
          </a:p>
          <a:p>
            <a:r>
              <a:rPr lang="en-US" sz="2600" dirty="0"/>
              <a:t>Constraints:</a:t>
            </a:r>
          </a:p>
          <a:p>
            <a:r>
              <a:rPr lang="en-US" sz="2600" dirty="0"/>
              <a:t>Efficient Frontier set to minimum volatility</a:t>
            </a:r>
          </a:p>
          <a:p>
            <a:r>
              <a:rPr lang="en-US" sz="2600" dirty="0"/>
              <a:t>Sum of weights =1.0</a:t>
            </a:r>
          </a:p>
          <a:p>
            <a:r>
              <a:rPr lang="en-US" sz="2600" dirty="0"/>
              <a:t>Observations: </a:t>
            </a:r>
          </a:p>
          <a:p>
            <a:r>
              <a:rPr lang="en-US" sz="2600" dirty="0"/>
              <a:t>99% of the initial investment was allocated to just one stock (VOO)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085DF2-4B64-4102-8A19-C97A73F9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35786"/>
              </p:ext>
            </p:extLst>
          </p:nvPr>
        </p:nvGraphicFramePr>
        <p:xfrm>
          <a:off x="5475795" y="1192372"/>
          <a:ext cx="3027386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93">
                  <a:extLst>
                    <a:ext uri="{9D8B030D-6E8A-4147-A177-3AD203B41FA5}">
                      <a16:colId xmlns:a16="http://schemas.microsoft.com/office/drawing/2014/main" val="3850881705"/>
                    </a:ext>
                  </a:extLst>
                </a:gridCol>
                <a:gridCol w="1513693">
                  <a:extLst>
                    <a:ext uri="{9D8B030D-6E8A-4147-A177-3AD203B41FA5}">
                      <a16:colId xmlns:a16="http://schemas.microsoft.com/office/drawing/2014/main" val="223812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Exp. Ann.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Annual 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4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333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85ECFD-AC03-4B20-A6B3-5C086A44F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84546"/>
              </p:ext>
            </p:extLst>
          </p:nvPr>
        </p:nvGraphicFramePr>
        <p:xfrm>
          <a:off x="9224840" y="2122867"/>
          <a:ext cx="21556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44">
                  <a:extLst>
                    <a:ext uri="{9D8B030D-6E8A-4147-A177-3AD203B41FA5}">
                      <a16:colId xmlns:a16="http://schemas.microsoft.com/office/drawing/2014/main" val="3356201377"/>
                    </a:ext>
                  </a:extLst>
                </a:gridCol>
                <a:gridCol w="1077844">
                  <a:extLst>
                    <a:ext uri="{9D8B030D-6E8A-4147-A177-3AD203B41FA5}">
                      <a16:colId xmlns:a16="http://schemas.microsoft.com/office/drawing/2014/main" val="70287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6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514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DAA595-EE4E-4194-AC24-585171A62359}"/>
              </a:ext>
            </a:extLst>
          </p:cNvPr>
          <p:cNvSpPr txBox="1"/>
          <p:nvPr/>
        </p:nvSpPr>
        <p:spPr>
          <a:xfrm>
            <a:off x="9145769" y="1706224"/>
            <a:ext cx="215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Discrete Allocation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3A578-2009-4597-9A23-6BC18C6E8FBD}"/>
              </a:ext>
            </a:extLst>
          </p:cNvPr>
          <p:cNvSpPr txBox="1"/>
          <p:nvPr/>
        </p:nvSpPr>
        <p:spPr>
          <a:xfrm>
            <a:off x="5554866" y="877532"/>
            <a:ext cx="251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Min. Volatility Results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6EF0B9-DCAF-4F60-A042-05CE04ADBE72}"/>
              </a:ext>
            </a:extLst>
          </p:cNvPr>
          <p:cNvSpPr/>
          <p:nvPr/>
        </p:nvSpPr>
        <p:spPr>
          <a:xfrm>
            <a:off x="6363091" y="5770417"/>
            <a:ext cx="441531" cy="4713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19691-3695-4C62-B00A-A6333ECC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93" y="3616580"/>
            <a:ext cx="6239022" cy="3106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CF8AC-B80C-4DEB-B413-D71B0866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1" y="83039"/>
            <a:ext cx="9021418" cy="9547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Portfolio Optimization Case: Efficient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3E14-7BB2-4BAD-9EBC-B4D7AA92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253330"/>
            <a:ext cx="4179073" cy="4988443"/>
          </a:xfrm>
        </p:spPr>
        <p:txBody>
          <a:bodyPr>
            <a:normAutofit/>
          </a:bodyPr>
          <a:lstStyle/>
          <a:p>
            <a:r>
              <a:rPr lang="en-US" sz="2600" dirty="0"/>
              <a:t>Constraints: </a:t>
            </a:r>
          </a:p>
          <a:p>
            <a:r>
              <a:rPr lang="en-US" sz="2600" dirty="0"/>
              <a:t>Sum of weights =1.0</a:t>
            </a:r>
          </a:p>
          <a:p>
            <a:r>
              <a:rPr lang="en-US" sz="2600" dirty="0"/>
              <a:t>Max. Allowable Volatility pre-set to 30%</a:t>
            </a:r>
          </a:p>
          <a:p>
            <a:r>
              <a:rPr lang="en-US" sz="26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085DF2-4B64-4102-8A19-C97A73F9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46399"/>
              </p:ext>
            </p:extLst>
          </p:nvPr>
        </p:nvGraphicFramePr>
        <p:xfrm>
          <a:off x="5388335" y="1240078"/>
          <a:ext cx="3027386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93">
                  <a:extLst>
                    <a:ext uri="{9D8B030D-6E8A-4147-A177-3AD203B41FA5}">
                      <a16:colId xmlns:a16="http://schemas.microsoft.com/office/drawing/2014/main" val="3850881705"/>
                    </a:ext>
                  </a:extLst>
                </a:gridCol>
                <a:gridCol w="1513693">
                  <a:extLst>
                    <a:ext uri="{9D8B030D-6E8A-4147-A177-3AD203B41FA5}">
                      <a16:colId xmlns:a16="http://schemas.microsoft.com/office/drawing/2014/main" val="223812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Exp. Ann.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Annual 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4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33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DAA595-EE4E-4194-AC24-585171A62359}"/>
              </a:ext>
            </a:extLst>
          </p:cNvPr>
          <p:cNvSpPr txBox="1"/>
          <p:nvPr/>
        </p:nvSpPr>
        <p:spPr>
          <a:xfrm>
            <a:off x="9258409" y="263284"/>
            <a:ext cx="215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Discrete Allocation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3A578-2009-4597-9A23-6BC18C6E8FBD}"/>
              </a:ext>
            </a:extLst>
          </p:cNvPr>
          <p:cNvSpPr txBox="1"/>
          <p:nvPr/>
        </p:nvSpPr>
        <p:spPr>
          <a:xfrm>
            <a:off x="5467406" y="925238"/>
            <a:ext cx="251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Efficient Risk Results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6EF0B9-DCAF-4F60-A042-05CE04ADBE72}"/>
              </a:ext>
            </a:extLst>
          </p:cNvPr>
          <p:cNvSpPr/>
          <p:nvPr/>
        </p:nvSpPr>
        <p:spPr>
          <a:xfrm>
            <a:off x="7005125" y="5253993"/>
            <a:ext cx="318935" cy="3287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D4E7C433-A3D0-454B-9827-87A71569D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50962"/>
              </p:ext>
            </p:extLst>
          </p:nvPr>
        </p:nvGraphicFramePr>
        <p:xfrm>
          <a:off x="9337480" y="654906"/>
          <a:ext cx="210267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44">
                  <a:extLst>
                    <a:ext uri="{9D8B030D-6E8A-4147-A177-3AD203B41FA5}">
                      <a16:colId xmlns:a16="http://schemas.microsoft.com/office/drawing/2014/main" val="3356201377"/>
                    </a:ext>
                  </a:extLst>
                </a:gridCol>
                <a:gridCol w="1024834">
                  <a:extLst>
                    <a:ext uri="{9D8B030D-6E8A-4147-A177-3AD203B41FA5}">
                      <a16:colId xmlns:a16="http://schemas.microsoft.com/office/drawing/2014/main" val="702877507"/>
                    </a:ext>
                  </a:extLst>
                </a:gridCol>
              </a:tblGrid>
              <a:tr h="13909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80045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r>
                        <a:rPr lang="en-US" dirty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61948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51456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58802"/>
                  </a:ext>
                </a:extLst>
              </a:tr>
              <a:tr h="310240">
                <a:tc>
                  <a:txBody>
                    <a:bodyPr/>
                    <a:lstStyle/>
                    <a:p>
                      <a:r>
                        <a:rPr lang="en-US" dirty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00553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r>
                        <a:rPr lang="en-US" dirty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425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94901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r>
                        <a:rPr lang="en-US" dirty="0"/>
                        <a:t>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1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1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353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VS_ Results</vt:lpstr>
      <vt:lpstr>Portfolio Optimization Overview</vt:lpstr>
      <vt:lpstr>Portfolio Optimization Case: Max Sharpe </vt:lpstr>
      <vt:lpstr>Portfolio Optimization Case: Min. Volatility</vt:lpstr>
      <vt:lpstr>Portfolio Optimization Case: Efficient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Subramanian</dc:creator>
  <cp:lastModifiedBy>Vishwanath Subramanian</cp:lastModifiedBy>
  <cp:revision>1</cp:revision>
  <dcterms:created xsi:type="dcterms:W3CDTF">2021-10-05T21:08:09Z</dcterms:created>
  <dcterms:modified xsi:type="dcterms:W3CDTF">2021-10-05T23:37:01Z</dcterms:modified>
</cp:coreProperties>
</file>