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ad Ashrafi" initials="YA" lastIdx="1" clrIdx="0">
    <p:extLst>
      <p:ext uri="{19B8F6BF-5375-455C-9EA6-DF929625EA0E}">
        <p15:presenceInfo xmlns:p15="http://schemas.microsoft.com/office/powerpoint/2012/main" userId="ee10152acbe6e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fwong1/project1/off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077" y="2357701"/>
            <a:ext cx="9144000" cy="13232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99" y="3956678"/>
            <a:ext cx="9144000" cy="754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Forrest Wong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Yead Al Ashrafi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204"/>
            <a:ext cx="9144000" cy="9603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628" y="1225689"/>
            <a:ext cx="108648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 iPhone simulator using HTML and CSS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off.html    (off.css)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home.html    (home.css)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applemap.html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appstore.html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email.html			(app.css)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facetime.html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text.html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pokemon.html</a:t>
            </a:r>
          </a:p>
        </p:txBody>
      </p:sp>
    </p:spTree>
    <p:extLst>
      <p:ext uri="{BB962C8B-B14F-4D97-AF65-F5344CB8AC3E}">
        <p14:creationId xmlns:p14="http://schemas.microsoft.com/office/powerpoint/2010/main" val="12727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"/>
            <a:ext cx="10515600" cy="110308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232" y="1302657"/>
            <a:ext cx="107716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Off.html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first page of the website which has  shows an iPhone with a home button. Clicking the home button takes the user to the next page which is home.html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Home.html 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contains apps for the iPhone. 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Clicking on the app will take the user to the corresponding pages. 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time constraints,  we created new pages only for six apps.  </a:t>
            </a:r>
          </a:p>
          <a:p>
            <a:pPr marL="285750" indent="-285750" algn="ctr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html Pages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particular app is clicked by the user in the home page, the user will be redirected to that app page. 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does not have any further functions after the app pages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licking the home button on the iPhone will take the user back to the home page</a:t>
            </a:r>
            <a:r>
              <a:rPr lang="en-US" sz="2000" dirty="0" smtClean="0"/>
              <a:t>. 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57" y="22229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8227" y="4043967"/>
            <a:ext cx="489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http://codd.cs.gsu.edu/~fwong1/project1/off.html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-113845"/>
            <a:ext cx="10515600" cy="101373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Behind the scenes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257" y="899887"/>
            <a:ext cx="582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 is done with overlapping  pictures.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The apps  are actually the elements in the table.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47" y="899887"/>
            <a:ext cx="1496864" cy="2704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7" y="1747520"/>
            <a:ext cx="5652639" cy="2973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7" y="4994235"/>
            <a:ext cx="5652639" cy="14210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47" y="3846286"/>
            <a:ext cx="1496864" cy="2569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20" y="1885798"/>
            <a:ext cx="3644328" cy="34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39800" y="-113845"/>
            <a:ext cx="10515600" cy="101373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Behind the scenes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24" y="1593574"/>
            <a:ext cx="3457575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417" y="1150868"/>
            <a:ext cx="2637356" cy="5235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291" y="1157138"/>
            <a:ext cx="2609850" cy="522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659" y="1721125"/>
            <a:ext cx="1770856" cy="34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654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193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Depth</vt:lpstr>
      <vt:lpstr>Project 1 Presentation</vt:lpstr>
      <vt:lpstr>Overview</vt:lpstr>
      <vt:lpstr>Description </vt:lpstr>
      <vt:lpstr>DEMO</vt:lpstr>
      <vt:lpstr>Behind the scenes</vt:lpstr>
      <vt:lpstr>Behind the scenes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Presentation</dc:title>
  <dc:creator>Yead Ashrafi</dc:creator>
  <cp:lastModifiedBy>Forrest Wong</cp:lastModifiedBy>
  <cp:revision>12</cp:revision>
  <dcterms:created xsi:type="dcterms:W3CDTF">2016-09-14T17:05:30Z</dcterms:created>
  <dcterms:modified xsi:type="dcterms:W3CDTF">2016-09-14T21:04:11Z</dcterms:modified>
</cp:coreProperties>
</file>