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76" autoAdjust="0"/>
    <p:restoredTop sz="94643"/>
  </p:normalViewPr>
  <p:slideViewPr>
    <p:cSldViewPr snapToGrid="0" snapToObjects="1">
      <p:cViewPr>
        <p:scale>
          <a:sx n="70" d="100"/>
          <a:sy n="70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l Bayan Plain" charset="-78"/>
                <a:ea typeface="Al Bayan Plain" charset="-78"/>
                <a:cs typeface="Al Bayan Plain" charset="-78"/>
              </a:rPr>
              <a:t>Hangman</a:t>
            </a:r>
            <a:endParaRPr lang="en-US" sz="8800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141" y="3628501"/>
            <a:ext cx="9448800" cy="2789864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pple Chancery" charset="0"/>
                <a:ea typeface="Apple Chancery" charset="0"/>
                <a:cs typeface="Apple Chancery" charset="0"/>
              </a:rPr>
              <a:t>	</a:t>
            </a:r>
            <a:r>
              <a:rPr lang="en-US" sz="1800" dirty="0">
                <a:latin typeface="Apple Chancery" charset="0"/>
                <a:ea typeface="Apple Chancery" charset="0"/>
                <a:cs typeface="Apple Chancery" charset="0"/>
              </a:rPr>
              <a:t>	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By </a:t>
            </a:r>
            <a:endParaRPr lang="en-US" sz="3200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lang="en-US" sz="3200" dirty="0">
                <a:latin typeface="Apple Chancery" charset="0"/>
                <a:ea typeface="Apple Chancery" charset="0"/>
                <a:cs typeface="Apple Chancery" charset="0"/>
              </a:rPr>
              <a:t>	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Forrest Wong, Arafat </a:t>
            </a:r>
            <a:r>
              <a:rPr lang="en-US" sz="3200" dirty="0" err="1" smtClean="0">
                <a:latin typeface="Apple Chancery" charset="0"/>
                <a:ea typeface="Apple Chancery" charset="0"/>
                <a:cs typeface="Apple Chancery" charset="0"/>
              </a:rPr>
              <a:t>Uddullah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, &amp; </a:t>
            </a:r>
            <a:r>
              <a:rPr lang="en-US" sz="3200" dirty="0" err="1" smtClean="0">
                <a:latin typeface="Apple Chancery" charset="0"/>
                <a:ea typeface="Apple Chancery" charset="0"/>
                <a:cs typeface="Apple Chancery" charset="0"/>
              </a:rPr>
              <a:t>Shittul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sz="3200" dirty="0" smtClean="0">
                <a:latin typeface="Apple Chancery" charset="0"/>
                <a:ea typeface="Apple Chancery" charset="0"/>
                <a:cs typeface="Apple Chancery" charset="0"/>
              </a:rPr>
              <a:t>Mona</a:t>
            </a:r>
          </a:p>
        </p:txBody>
      </p:sp>
    </p:spTree>
    <p:extLst>
      <p:ext uri="{BB962C8B-B14F-4D97-AF65-F5344CB8AC3E}">
        <p14:creationId xmlns:p14="http://schemas.microsoft.com/office/powerpoint/2010/main" val="7695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make the game of </a:t>
            </a:r>
            <a:r>
              <a:rPr lang="en-US" sz="3200" dirty="0" smtClean="0"/>
              <a:t>hangman, </a:t>
            </a:r>
            <a:r>
              <a:rPr lang="en-US" sz="3200" dirty="0"/>
              <a:t>users interact with the page by letting them select </a:t>
            </a:r>
            <a:r>
              <a:rPr lang="en-US" sz="3200" dirty="0" smtClean="0"/>
              <a:t>letters</a:t>
            </a:r>
            <a:r>
              <a:rPr lang="en-US" sz="3200" dirty="0" smtClean="0"/>
              <a:t> </a:t>
            </a:r>
            <a:r>
              <a:rPr lang="en-US" sz="3200" dirty="0"/>
              <a:t>to reveal the </a:t>
            </a:r>
            <a:r>
              <a:rPr lang="en-US" sz="3200" dirty="0" smtClean="0"/>
              <a:t>word.</a:t>
            </a:r>
          </a:p>
          <a:p>
            <a:r>
              <a:rPr lang="en-US" sz="3200" dirty="0"/>
              <a:t>Each time the user selects the wrong word, the hangman will receive a body part and eventually be </a:t>
            </a:r>
            <a:r>
              <a:rPr lang="en-US" sz="3200" dirty="0" smtClean="0"/>
              <a:t>hanged.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1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</a:t>
            </a:r>
            <a:r>
              <a:rPr lang="en-US" dirty="0" smtClean="0"/>
              <a:t>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Ability to choose topic</a:t>
            </a:r>
          </a:p>
          <a:p>
            <a:r>
              <a:rPr lang="en-US" sz="3200" dirty="0"/>
              <a:t>Letters </a:t>
            </a:r>
            <a:r>
              <a:rPr lang="en-US" sz="3200" dirty="0" smtClean="0"/>
              <a:t>removed</a:t>
            </a:r>
            <a:r>
              <a:rPr lang="en-US" sz="3200" dirty="0" smtClean="0"/>
              <a:t> </a:t>
            </a:r>
            <a:r>
              <a:rPr lang="en-US" sz="3200" dirty="0"/>
              <a:t>after selection</a:t>
            </a:r>
          </a:p>
          <a:p>
            <a:r>
              <a:rPr lang="en-US" sz="3200" dirty="0" smtClean="0"/>
              <a:t>Ability </a:t>
            </a:r>
            <a:r>
              <a:rPr lang="en-US" sz="3200" dirty="0"/>
              <a:t>to forfeit</a:t>
            </a:r>
          </a:p>
          <a:p>
            <a:r>
              <a:rPr lang="en-US" sz="3200" dirty="0"/>
              <a:t>Ability to play again after </a:t>
            </a:r>
            <a:r>
              <a:rPr lang="en-US" sz="3200" dirty="0" smtClean="0"/>
              <a:t>loss/victory</a:t>
            </a:r>
          </a:p>
          <a:p>
            <a:r>
              <a:rPr lang="en-US" sz="3200" dirty="0" smtClean="0"/>
              <a:t>Wins/losses are counted and displayed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75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52" y="236755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52430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4" y="4394946"/>
            <a:ext cx="9029002" cy="152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4" y="3221410"/>
            <a:ext cx="4990592" cy="940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4" y="1928382"/>
            <a:ext cx="6387820" cy="10604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769" y="1172612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main.php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52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31" y="1184262"/>
            <a:ext cx="7867497" cy="109400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831" y="2499126"/>
            <a:ext cx="3730384" cy="4013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589" y="44892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hangman.php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03" y="3072332"/>
            <a:ext cx="5116608" cy="28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5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0" y="226961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377927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451</TotalTime>
  <Words>80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 Bayan Plain</vt:lpstr>
      <vt:lpstr>Apple Chancery</vt:lpstr>
      <vt:lpstr>Arial</vt:lpstr>
      <vt:lpstr>Century Gothic</vt:lpstr>
      <vt:lpstr>Vapor Trail</vt:lpstr>
      <vt:lpstr>Hangman</vt:lpstr>
      <vt:lpstr>Description</vt:lpstr>
      <vt:lpstr>Functionality of the Project</vt:lpstr>
      <vt:lpstr>Demo</vt:lpstr>
      <vt:lpstr>Code snippets</vt:lpstr>
      <vt:lpstr>Code snippets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Shittul Mona</dc:creator>
  <cp:lastModifiedBy>Forrest Wong</cp:lastModifiedBy>
  <cp:revision>32</cp:revision>
  <dcterms:created xsi:type="dcterms:W3CDTF">2016-10-05T21:55:00Z</dcterms:created>
  <dcterms:modified xsi:type="dcterms:W3CDTF">2016-10-10T21:05:22Z</dcterms:modified>
</cp:coreProperties>
</file>