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96"/>
    <p:restoredTop sz="94643"/>
  </p:normalViewPr>
  <p:slideViewPr>
    <p:cSldViewPr snapToGrid="0" snapToObjects="1">
      <p:cViewPr>
        <p:scale>
          <a:sx n="60" d="100"/>
          <a:sy n="60" d="100"/>
        </p:scale>
        <p:origin x="14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l Bayan Plain" charset="-78"/>
                <a:ea typeface="Al Bayan Plain" charset="-78"/>
                <a:cs typeface="Al Bayan Plain" charset="-78"/>
              </a:rPr>
              <a:t>Hangman</a:t>
            </a:r>
            <a:endParaRPr lang="en-US" sz="8800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335" y="3632201"/>
            <a:ext cx="9448800" cy="278986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pple Chancery" charset="0"/>
                <a:ea typeface="Apple Chancery" charset="0"/>
                <a:cs typeface="Apple Chancery" charset="0"/>
              </a:rPr>
              <a:t>						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By </a:t>
            </a:r>
          </a:p>
          <a:p>
            <a:r>
              <a:rPr lang="en-US" sz="3200" dirty="0">
                <a:latin typeface="Apple Chancery" charset="0"/>
                <a:ea typeface="Apple Chancery" charset="0"/>
                <a:cs typeface="Apple Chancery" charset="0"/>
              </a:rPr>
              <a:t>	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				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Forrest , Arafat &amp; Mona</a:t>
            </a:r>
            <a:endParaRPr lang="en-US" sz="32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Forrest Wong –Project Leader and programmer </a:t>
            </a:r>
          </a:p>
          <a:p>
            <a:r>
              <a:rPr lang="en-US" sz="3200" dirty="0" smtClean="0"/>
              <a:t>Arafat </a:t>
            </a:r>
            <a:r>
              <a:rPr lang="en-US" sz="3200" dirty="0" err="1" smtClean="0"/>
              <a:t>Uddullah</a:t>
            </a:r>
            <a:r>
              <a:rPr lang="en-US" sz="3200" dirty="0" smtClean="0"/>
              <a:t> –Designer and part of the coder.</a:t>
            </a:r>
          </a:p>
          <a:p>
            <a:r>
              <a:rPr lang="en-US" sz="3200" dirty="0" smtClean="0"/>
              <a:t>Shittul Mona- Tester 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384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make the game of hangout, and users interact with the page by letting them select alphabets to reveal the </a:t>
            </a:r>
            <a:r>
              <a:rPr lang="en-US" sz="3200" dirty="0" smtClean="0"/>
              <a:t>word.</a:t>
            </a:r>
          </a:p>
          <a:p>
            <a:r>
              <a:rPr lang="en-US" sz="3200"/>
              <a:t>Each time the user selects the wrong word, the hangman will receive a body part and eventually </a:t>
            </a:r>
            <a:r>
              <a:rPr lang="en-US" sz="3200"/>
              <a:t>be </a:t>
            </a:r>
            <a:r>
              <a:rPr lang="en-US" sz="3200" smtClean="0"/>
              <a:t>hung.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14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 the Functionality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Ability to choose topic</a:t>
            </a:r>
          </a:p>
          <a:p>
            <a:r>
              <a:rPr lang="en-US" sz="3200" dirty="0"/>
              <a:t>Letters gray out after selection</a:t>
            </a:r>
          </a:p>
          <a:p>
            <a:r>
              <a:rPr lang="en-US" sz="3200" dirty="0"/>
              <a:t>So unable to click after choosing </a:t>
            </a:r>
          </a:p>
          <a:p>
            <a:r>
              <a:rPr lang="en-US" sz="3200" dirty="0"/>
              <a:t>Ability to forfeit</a:t>
            </a:r>
          </a:p>
          <a:p>
            <a:r>
              <a:rPr lang="en-US" sz="3200" dirty="0"/>
              <a:t>Ability to play again after loss/victory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7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2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30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4000" dirty="0" smtClean="0"/>
              <a:t>Any question?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77927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411</TotalTime>
  <Words>114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 Bayan Plain</vt:lpstr>
      <vt:lpstr>Apple Chancery</vt:lpstr>
      <vt:lpstr>Century Gothic</vt:lpstr>
      <vt:lpstr>Arial</vt:lpstr>
      <vt:lpstr>Vapor Trail</vt:lpstr>
      <vt:lpstr>Hangman</vt:lpstr>
      <vt:lpstr>About the team members</vt:lpstr>
      <vt:lpstr>Problem Statement </vt:lpstr>
      <vt:lpstr>Some of  the Functionality of the Project</vt:lpstr>
      <vt:lpstr>Some of the code </vt:lpstr>
      <vt:lpstr>Demo</vt:lpstr>
      <vt:lpstr>Q and 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Shittul Mona</dc:creator>
  <cp:lastModifiedBy>Shittul Mona</cp:lastModifiedBy>
  <cp:revision>10</cp:revision>
  <dcterms:created xsi:type="dcterms:W3CDTF">2016-10-05T21:55:00Z</dcterms:created>
  <dcterms:modified xsi:type="dcterms:W3CDTF">2016-10-10T03:34:09Z</dcterms:modified>
</cp:coreProperties>
</file>