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 (15 puzzle)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By Forrest Wong , Andres Amado, </a:t>
            </a:r>
            <a:r>
              <a:rPr lang="en-US" sz="2800" dirty="0" err="1" smtClean="0"/>
              <a:t>Umme</a:t>
            </a:r>
            <a:r>
              <a:rPr lang="en-US" sz="2800" dirty="0" smtClean="0"/>
              <a:t> Faheema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3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56" y="463689"/>
            <a:ext cx="8911687" cy="819679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1096" y="1395663"/>
            <a:ext cx="5271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Build </a:t>
            </a:r>
            <a:r>
              <a:rPr lang="en-US" sz="2400" dirty="0"/>
              <a:t>a puzzle of 15 tile using JavaScript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User will get a jumbled puzzle of 15 tile and using the mouse in order to move, user will have to solve it.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 smtClean="0"/>
              <a:t>shuffle button under the puzzle will re shuffle the puzzle for the users.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Before a move is made, the code will check if the tile is adjacent to the blank tile or not.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26" y="1395663"/>
            <a:ext cx="4262906" cy="47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8" y="1812970"/>
            <a:ext cx="8026844" cy="481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6" y="1264555"/>
            <a:ext cx="582930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224" y="624110"/>
            <a:ext cx="3003972" cy="299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snippet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6" y="1625163"/>
            <a:ext cx="6334125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74" y="4989690"/>
            <a:ext cx="60007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snippet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53" y="1686864"/>
            <a:ext cx="621030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900" y="4421545"/>
            <a:ext cx="7000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87" y="251707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660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87" y="251707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82946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</TotalTime>
  <Words>94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Project 3 (15 puzzle)</vt:lpstr>
      <vt:lpstr>Overview</vt:lpstr>
      <vt:lpstr>Code snippet</vt:lpstr>
      <vt:lpstr>Code snippet </vt:lpstr>
      <vt:lpstr>Code snippet</vt:lpstr>
      <vt:lpstr>DEMO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(15 puzzle)</dc:title>
  <dc:creator>Yead Ashrafi</dc:creator>
  <cp:lastModifiedBy>Forrest Wong</cp:lastModifiedBy>
  <cp:revision>10</cp:revision>
  <dcterms:created xsi:type="dcterms:W3CDTF">2016-11-07T18:48:51Z</dcterms:created>
  <dcterms:modified xsi:type="dcterms:W3CDTF">2016-11-07T22:00:53Z</dcterms:modified>
</cp:coreProperties>
</file>