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 (15 puzzle)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Forrest </a:t>
            </a:r>
            <a:r>
              <a:rPr lang="en-US" sz="2800" dirty="0" smtClean="0"/>
              <a:t>Wong , Andres Amado, </a:t>
            </a:r>
            <a:r>
              <a:rPr lang="en-US" sz="2800" dirty="0" err="1" smtClean="0"/>
              <a:t>Umme</a:t>
            </a:r>
            <a:r>
              <a:rPr lang="en-US" sz="2800" dirty="0" smtClean="0"/>
              <a:t> Faheema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3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56" y="463689"/>
            <a:ext cx="8911687" cy="819679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1095" y="1395663"/>
            <a:ext cx="99461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Build a puzzle of 15 tile using JavaScript</a:t>
            </a:r>
          </a:p>
          <a:p>
            <a:endParaRPr lang="en-US" sz="2400" dirty="0"/>
          </a:p>
          <a:p>
            <a:r>
              <a:rPr lang="en-US" sz="2400" dirty="0" smtClean="0"/>
              <a:t>- User will get a jumbled puzzle of 15 tile and using the mouse in order to move, user will have to solve it.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 shuffle button under the puzzle will re shuffle the puzzle for the users.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Files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…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...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...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2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snippet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87" y="251707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087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</TotalTime>
  <Words>78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Project 3 (15 puzzle)</vt:lpstr>
      <vt:lpstr>Overview</vt:lpstr>
      <vt:lpstr>Code snippet </vt:lpstr>
      <vt:lpstr>Code snippet</vt:lpstr>
      <vt:lpstr>Code snippet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(15 puzzle)</dc:title>
  <dc:creator>Yead Ashrafi</dc:creator>
  <cp:lastModifiedBy>Faheema</cp:lastModifiedBy>
  <cp:revision>3</cp:revision>
  <dcterms:created xsi:type="dcterms:W3CDTF">2016-11-07T18:48:51Z</dcterms:created>
  <dcterms:modified xsi:type="dcterms:W3CDTF">2016-11-07T21:35:32Z</dcterms:modified>
</cp:coreProperties>
</file>