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10"/>
  </p:notesMasterIdLst>
  <p:sldIdLst>
    <p:sldId id="256" r:id="rId2"/>
    <p:sldId id="290" r:id="rId3"/>
    <p:sldId id="302" r:id="rId4"/>
    <p:sldId id="291" r:id="rId5"/>
    <p:sldId id="311" r:id="rId6"/>
    <p:sldId id="292" r:id="rId7"/>
    <p:sldId id="293" r:id="rId8"/>
    <p:sldId id="31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294ED-943E-4187-A4BB-42C7581AA738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581D6-B1FC-4721-B522-E62E6BDB16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0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4663-7042-4DBE-A1F6-40E246D77CAC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6FC-FB57-4944-83ED-75C3AAC4820C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8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582-F12B-4D26-B143-EF064F618542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E2E2-1AE5-4ED8-B40C-CB56B38C021A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6CDC-3342-45AC-BEA6-C5E0C2C4C58E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ADDF-F900-494C-A802-A21A271C4494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7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DA18-7764-4C53-8B8C-2A44C93AD61E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B7AD-1FF0-4DF1-ABF1-E66A9C9B151C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2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F45-FCA2-4E2B-9A08-602EFA59D582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1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DD95-EC9A-49C9-AC33-A031B37CBDB9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5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3DA0-7232-40E3-A490-CD536A1D5AE8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5A41-2681-4638-8777-EB4FBCC17A52}" type="datetime1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BAAF-6389-4EE2-8161-22F93F4A3E8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/>
              <a:t>Выполнил</a:t>
            </a:r>
            <a:r>
              <a:rPr lang="ru-RU" dirty="0"/>
              <a:t>:</a:t>
            </a:r>
            <a:r>
              <a:rPr lang="ru-RU" sz="2400" dirty="0" smtClean="0"/>
              <a:t> студен</a:t>
            </a:r>
            <a:r>
              <a:rPr lang="ru-RU" dirty="0" smtClean="0"/>
              <a:t>т</a:t>
            </a:r>
            <a:r>
              <a:rPr lang="ru-RU" sz="2400" dirty="0" smtClean="0"/>
              <a:t> группы </a:t>
            </a:r>
            <a:r>
              <a:rPr lang="ru-RU" dirty="0" smtClean="0"/>
              <a:t>СП-2-21-М</a:t>
            </a:r>
            <a:endParaRPr lang="ru-RU" sz="2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Иванов Иван Иванович</a:t>
            </a:r>
            <a:endParaRPr lang="ru-RU" sz="2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/>
              <a:t>Руководитель</a:t>
            </a:r>
            <a:r>
              <a:rPr lang="ru-RU" sz="2400" dirty="0" smtClean="0"/>
              <a:t>: </a:t>
            </a:r>
            <a:r>
              <a:rPr lang="ru-RU" dirty="0" smtClean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</a:t>
            </a:r>
            <a:r>
              <a:rPr lang="ru-RU" sz="2800" b="1" dirty="0" smtClean="0"/>
              <a:t>…. </a:t>
            </a:r>
            <a:endParaRPr lang="ru-RU" sz="2800" b="1" dirty="0"/>
          </a:p>
          <a:p>
            <a:r>
              <a:rPr lang="ru-RU" sz="3600" b="1" dirty="0" smtClean="0"/>
              <a:t> 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</a:t>
            </a:r>
            <a:r>
              <a:rPr lang="ru-RU" sz="2000" dirty="0" smtClean="0"/>
              <a:t>технический </a:t>
            </a:r>
            <a:r>
              <a:rPr lang="ru-RU" sz="2000" dirty="0"/>
              <a:t>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КУРСОВОЙ ПРОЕКТ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Волгоград</a:t>
            </a:r>
            <a:r>
              <a:rPr lang="ru-RU" sz="2000" dirty="0"/>
              <a:t> </a:t>
            </a:r>
            <a:r>
              <a:rPr lang="ru-RU" sz="2000" dirty="0" smtClean="0"/>
              <a:t> 2023</a:t>
            </a:r>
            <a:endParaRPr lang="ru-RU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95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6655" y="1898073"/>
            <a:ext cx="9149339" cy="4006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1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7891" y="1708726"/>
            <a:ext cx="9374909" cy="4184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28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7127" y="1440872"/>
            <a:ext cx="9832830" cy="4461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4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44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5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6</a:t>
            </a:fld>
            <a:endParaRPr lang="ru-RU" sz="2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7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607" y="329899"/>
            <a:ext cx="8911687" cy="1280890"/>
          </a:xfrm>
        </p:spPr>
        <p:txBody>
          <a:bodyPr>
            <a:normAutofit/>
          </a:bodyPr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34473" y="1468581"/>
            <a:ext cx="10608685" cy="5237019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BAAF-6389-4EE2-8161-22F93F4A3E8B}" type="slidenum">
              <a:rPr lang="ru-RU" sz="2400" smtClean="0"/>
              <a:pPr/>
              <a:t>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62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66576" y="4169305"/>
            <a:ext cx="5424363" cy="15658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/>
              <a:t>Выполнил</a:t>
            </a:r>
            <a:r>
              <a:rPr lang="ru-RU" dirty="0"/>
              <a:t>:</a:t>
            </a:r>
            <a:r>
              <a:rPr lang="ru-RU" sz="2400" dirty="0" smtClean="0"/>
              <a:t> студен</a:t>
            </a:r>
            <a:r>
              <a:rPr lang="ru-RU" dirty="0" smtClean="0"/>
              <a:t>т</a:t>
            </a:r>
            <a:r>
              <a:rPr lang="ru-RU" sz="2400" dirty="0" smtClean="0"/>
              <a:t> группы </a:t>
            </a:r>
            <a:r>
              <a:rPr lang="ru-RU" dirty="0" smtClean="0"/>
              <a:t>СП-2-21-М</a:t>
            </a:r>
            <a:endParaRPr lang="ru-RU" sz="2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dirty="0" smtClean="0"/>
              <a:t>Иванов Иван Иванович</a:t>
            </a:r>
            <a:endParaRPr lang="ru-RU" sz="2400" dirty="0" smtClean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400" dirty="0" smtClean="0"/>
              <a:t>Руководитель</a:t>
            </a:r>
            <a:r>
              <a:rPr lang="ru-RU" sz="2400" dirty="0" smtClean="0"/>
              <a:t>: </a:t>
            </a:r>
            <a:r>
              <a:rPr lang="ru-RU" dirty="0" smtClean="0"/>
              <a:t>Суханова Дарья Александровна</a:t>
            </a:r>
            <a:endParaRPr lang="ru-RU" sz="2000" b="1" dirty="0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114" y="2897696"/>
            <a:ext cx="108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Тема: </a:t>
            </a:r>
            <a:r>
              <a:rPr lang="ru-RU" sz="2800" b="1" dirty="0" smtClean="0"/>
              <a:t>…. </a:t>
            </a:r>
            <a:endParaRPr lang="ru-RU" sz="2800" b="1" dirty="0"/>
          </a:p>
          <a:p>
            <a:r>
              <a:rPr lang="ru-RU" sz="3600" b="1" dirty="0" smtClean="0"/>
              <a:t> 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24100" y="527086"/>
            <a:ext cx="9178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2000" dirty="0"/>
              <a:t>«Волгоградский </a:t>
            </a:r>
            <a:r>
              <a:rPr lang="ru-RU" sz="2000" dirty="0" smtClean="0"/>
              <a:t>технический </a:t>
            </a:r>
            <a:r>
              <a:rPr lang="ru-RU" sz="2000" dirty="0"/>
              <a:t>колледж»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489" y="2334434"/>
            <a:ext cx="1085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КУРСОВОЙ ПРОЕКТ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20278" y="6069496"/>
            <a:ext cx="441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Волгоград</a:t>
            </a:r>
            <a:r>
              <a:rPr lang="ru-RU" sz="2000" dirty="0"/>
              <a:t> </a:t>
            </a:r>
            <a:r>
              <a:rPr lang="ru-RU" sz="2000" dirty="0" smtClean="0"/>
              <a:t> 2023</a:t>
            </a:r>
            <a:endParaRPr lang="ru-RU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785" y="320488"/>
            <a:ext cx="1257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81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79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Предметная область</vt:lpstr>
      <vt:lpstr>ER-диаграмма</vt:lpstr>
      <vt:lpstr>Разработка базы данных</vt:lpstr>
      <vt:lpstr>Запросы</vt:lpstr>
      <vt:lpstr>Разработка приложения</vt:lpstr>
      <vt:lpstr>Вывод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Тема: Разработка информационной системы</dc:title>
  <dc:creator>User</dc:creator>
  <cp:lastModifiedBy>Леонтьева Софья Леонидовна</cp:lastModifiedBy>
  <cp:revision>77</cp:revision>
  <dcterms:created xsi:type="dcterms:W3CDTF">2019-05-20T19:02:16Z</dcterms:created>
  <dcterms:modified xsi:type="dcterms:W3CDTF">2023-11-08T07:24:50Z</dcterms:modified>
</cp:coreProperties>
</file>