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89" r:id="rId4"/>
    <p:sldId id="259" r:id="rId5"/>
    <p:sldId id="263" r:id="rId6"/>
    <p:sldId id="286" r:id="rId7"/>
    <p:sldId id="285" r:id="rId8"/>
    <p:sldId id="272" r:id="rId9"/>
    <p:sldId id="273" r:id="rId10"/>
    <p:sldId id="271" r:id="rId11"/>
    <p:sldId id="276" r:id="rId12"/>
    <p:sldId id="267" r:id="rId13"/>
    <p:sldId id="274" r:id="rId14"/>
    <p:sldId id="277" r:id="rId15"/>
    <p:sldId id="278" r:id="rId16"/>
    <p:sldId id="279" r:id="rId17"/>
    <p:sldId id="280" r:id="rId18"/>
    <p:sldId id="281" r:id="rId19"/>
    <p:sldId id="290" r:id="rId20"/>
    <p:sldId id="282" r:id="rId21"/>
    <p:sldId id="283" r:id="rId22"/>
    <p:sldId id="284" r:id="rId23"/>
    <p:sldId id="265" r:id="rId24"/>
    <p:sldId id="287" r:id="rId25"/>
    <p:sldId id="291" r:id="rId26"/>
    <p:sldId id="292" r:id="rId27"/>
  </p:sldIdLst>
  <p:sldSz cx="12193588" cy="7621588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6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93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902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87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8381" algn="l" defTabSz="12193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8057" algn="l" defTabSz="12193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7733" algn="l" defTabSz="12193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7410" algn="l" defTabSz="12193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1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CAC"/>
    <a:srgbClr val="FEF4F0"/>
    <a:srgbClr val="B0D0A6"/>
    <a:srgbClr val="FBE1E8"/>
    <a:srgbClr val="C6DAC0"/>
    <a:srgbClr val="E6CCE1"/>
    <a:srgbClr val="E96191"/>
    <a:srgbClr val="E2CFA3"/>
    <a:srgbClr val="DA002F"/>
    <a:srgbClr val="A66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7" autoAdjust="0"/>
    <p:restoredTop sz="82019" autoAdjust="0"/>
  </p:normalViewPr>
  <p:slideViewPr>
    <p:cSldViewPr>
      <p:cViewPr varScale="1">
        <p:scale>
          <a:sx n="97" d="100"/>
          <a:sy n="97" d="100"/>
        </p:scale>
        <p:origin x="372" y="72"/>
      </p:cViewPr>
      <p:guideLst>
        <p:guide orient="horz" pos="240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1800"/>
    </p:cViewPr>
  </p:sorterViewPr>
  <p:notesViewPr>
    <p:cSldViewPr>
      <p:cViewPr varScale="1">
        <p:scale>
          <a:sx n="85" d="100"/>
          <a:sy n="85" d="100"/>
        </p:scale>
        <p:origin x="-31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CC96780-9840-45C8-B3FF-D2CB0F162603}" type="datetimeFigureOut">
              <a:rPr lang="sv-SE"/>
              <a:pPr>
                <a:defRPr/>
              </a:pPr>
              <a:t>2020-02-14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4C63394-F0ED-4F13-AD7C-755F7FC4D11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648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FDAF1-C826-4273-AFD9-16DD9780718F}" type="datetimeFigureOut">
              <a:rPr lang="sv-SE" smtClean="0"/>
              <a:t>2020-02-14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9E3C7-28AE-4353-AAA8-F0D47A823C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84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76" algn="l" defTabSz="12193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52" algn="l" defTabSz="12193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029" algn="l" defTabSz="12193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705" algn="l" defTabSz="12193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381" algn="l" defTabSz="12193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057" algn="l" defTabSz="12193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733" algn="l" defTabSz="12193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10" algn="l" defTabSz="12193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 title="Liten rubrik startsida"/>
          <p:cNvSpPr>
            <a:spLocks noGrp="1"/>
          </p:cNvSpPr>
          <p:nvPr>
            <p:ph type="body" sz="quarter" idx="10" hasCustomPrompt="1"/>
          </p:nvPr>
        </p:nvSpPr>
        <p:spPr>
          <a:xfrm>
            <a:off x="2351892" y="1969274"/>
            <a:ext cx="7489807" cy="575853"/>
          </a:xfrm>
        </p:spPr>
        <p:txBody>
          <a:bodyPr/>
          <a:lstStyle>
            <a:lvl1pPr marL="0" indent="0" algn="ctr">
              <a:buNone/>
              <a:defRPr sz="2667" b="0" spc="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sv-SE" dirty="0"/>
              <a:t>Liten rubrik</a:t>
            </a:r>
          </a:p>
        </p:txBody>
      </p:sp>
      <p:sp>
        <p:nvSpPr>
          <p:cNvPr id="2" name="Rubrik 1" title="Rubrik titelsida"/>
          <p:cNvSpPr>
            <a:spLocks noGrp="1"/>
          </p:cNvSpPr>
          <p:nvPr>
            <p:ph type="ctrTitle"/>
          </p:nvPr>
        </p:nvSpPr>
        <p:spPr>
          <a:xfrm>
            <a:off x="914519" y="2753277"/>
            <a:ext cx="10364550" cy="1633702"/>
          </a:xfrm>
        </p:spPr>
        <p:txBody>
          <a:bodyPr/>
          <a:lstStyle>
            <a:lvl1pPr algn="ctr">
              <a:defRPr sz="4801" baseline="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Underrubrik 2" title="Underrubrik titelsida"/>
          <p:cNvSpPr>
            <a:spLocks noGrp="1"/>
          </p:cNvSpPr>
          <p:nvPr>
            <p:ph type="subTitle" idx="1" hasCustomPrompt="1"/>
          </p:nvPr>
        </p:nvSpPr>
        <p:spPr>
          <a:xfrm>
            <a:off x="1829038" y="4675070"/>
            <a:ext cx="8535512" cy="1947739"/>
          </a:xfrm>
        </p:spPr>
        <p:txBody>
          <a:bodyPr/>
          <a:lstStyle>
            <a:lvl1pPr marL="0" indent="0" algn="ctr">
              <a:spcBef>
                <a:spcPts val="800"/>
              </a:spcBef>
              <a:buNone/>
              <a:defRPr sz="2134" spc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76" indent="0" algn="ctr">
              <a:buNone/>
              <a:defRPr/>
            </a:lvl2pPr>
            <a:lvl3pPr marL="1219352" indent="0" algn="ctr">
              <a:buNone/>
              <a:defRPr/>
            </a:lvl3pPr>
            <a:lvl4pPr marL="1829029" indent="0" algn="ctr">
              <a:buNone/>
              <a:defRPr/>
            </a:lvl4pPr>
            <a:lvl5pPr marL="2438705" indent="0" algn="ctr">
              <a:buNone/>
              <a:defRPr/>
            </a:lvl5pPr>
            <a:lvl6pPr marL="3048381" indent="0" algn="ctr">
              <a:buNone/>
              <a:defRPr/>
            </a:lvl6pPr>
            <a:lvl7pPr marL="3658057" indent="0" algn="ctr">
              <a:buNone/>
              <a:defRPr/>
            </a:lvl7pPr>
            <a:lvl8pPr marL="4267733" indent="0" algn="ctr">
              <a:buNone/>
              <a:defRPr/>
            </a:lvl8pPr>
            <a:lvl9pPr marL="4877410" indent="0" algn="ctr">
              <a:buNone/>
              <a:defRPr/>
            </a:lvl9pPr>
          </a:lstStyle>
          <a:p>
            <a:r>
              <a:rPr lang="sv-SE" dirty="0"/>
              <a:t>Underrubrik</a:t>
            </a:r>
          </a:p>
        </p:txBody>
      </p:sp>
      <p:cxnSp>
        <p:nvCxnSpPr>
          <p:cNvPr id="5" name="Rak 4">
            <a:extLst>
              <a:ext uri="{FF2B5EF4-FFF2-40B4-BE49-F238E27FC236}">
                <a16:creationId xmlns:a16="http://schemas.microsoft.com/office/drawing/2014/main" id="{9D80730E-9B74-8B42-84F2-18F6E03553E3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6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 bild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 title="Fotografi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3589" cy="7048799"/>
          </a:xfrm>
        </p:spPr>
        <p:txBody>
          <a:bodyPr/>
          <a:lstStyle>
            <a:lvl1pPr marL="0" marR="0" indent="0" algn="l" defTabSz="1219352" rtl="0" eaLnBrk="1" fontAlgn="base" latinLnBrk="0" hangingPunct="1">
              <a:lnSpc>
                <a:spcPct val="100000"/>
              </a:lnSpc>
              <a:spcBef>
                <a:spcPts val="1067"/>
              </a:spcBef>
              <a:spcAft>
                <a:spcPts val="400"/>
              </a:spcAft>
              <a:buClr>
                <a:srgbClr val="52A259"/>
              </a:buClr>
              <a:buSzPct val="120000"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88036" marR="0" lvl="0" indent="-288036" algn="l" defTabSz="1219352" rtl="0" eaLnBrk="1" fontAlgn="base" latinLnBrk="0" hangingPunct="1">
              <a:lnSpc>
                <a:spcPct val="100000"/>
              </a:lnSpc>
              <a:spcBef>
                <a:spcPts val="1067"/>
              </a:spcBef>
              <a:spcAft>
                <a:spcPts val="400"/>
              </a:spcAft>
              <a:buClr>
                <a:srgbClr val="52A259"/>
              </a:buClr>
              <a:buSzPct val="120000"/>
              <a:buFontTx/>
              <a:buChar char="•"/>
              <a:tabLst/>
              <a:defRPr/>
            </a:pPr>
            <a:r>
              <a:rPr kumimoji="0" lang="sv-SE" sz="2667" b="0" i="0" u="none" strike="noStrike" kern="0" cap="none" spc="0" normalizeH="0" baseline="0" noProof="0">
                <a:ln>
                  <a:noFill/>
                </a:ln>
                <a:solidFill>
                  <a:srgbClr val="1E1E1E">
                    <a:lumMod val="90000"/>
                    <a:lumOff val="1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Klicka på ikonen för att lägga till en bild</a:t>
            </a:r>
            <a:endParaRPr kumimoji="0" lang="sv-SE" sz="2667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90000"/>
                  <a:lumOff val="1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ubrik 1" title="Rubrik"/>
          <p:cNvSpPr>
            <a:spLocks noGrp="1"/>
          </p:cNvSpPr>
          <p:nvPr>
            <p:ph type="ctrTitle" hasCustomPrompt="1"/>
          </p:nvPr>
        </p:nvSpPr>
        <p:spPr>
          <a:xfrm>
            <a:off x="-1071" y="5513454"/>
            <a:ext cx="12193588" cy="820031"/>
          </a:xfrm>
          <a:solidFill>
            <a:schemeClr val="bg2">
              <a:alpha val="83000"/>
            </a:schemeClr>
          </a:solidFill>
        </p:spPr>
        <p:txBody>
          <a:bodyPr tIns="108000" bIns="108000">
            <a:spAutoFit/>
          </a:bodyPr>
          <a:lstStyle>
            <a:lvl1pPr algn="ctr">
              <a:defRPr sz="4267" baseline="0">
                <a:solidFill>
                  <a:schemeClr val="tx1"/>
                </a:solidFill>
              </a:defRPr>
            </a:lvl1pPr>
          </a:lstStyle>
          <a:p>
            <a:r>
              <a:rPr lang="sv-SE" dirty="0"/>
              <a:t>Rubrik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8096C541-0BF2-3941-B1E2-088A7CF0CFAB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782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kärm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 title="Fotografi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3588" cy="7056321"/>
          </a:xfrm>
        </p:spPr>
        <p:txBody>
          <a:bodyPr bIns="432000" anchor="b"/>
          <a:lstStyle>
            <a:lvl1pPr marL="0" indent="0" algn="ctr">
              <a:buNone/>
              <a:defRPr/>
            </a:lvl1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cxnSp>
        <p:nvCxnSpPr>
          <p:cNvPr id="3" name="Rak 2">
            <a:extLst>
              <a:ext uri="{FF2B5EF4-FFF2-40B4-BE49-F238E27FC236}">
                <a16:creationId xmlns:a16="http://schemas.microsoft.com/office/drawing/2014/main" id="{350E0BE8-47BC-054D-9A84-408379D4AFB7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7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 title="Bildmaterial"/>
          <p:cNvSpPr>
            <a:spLocks noGrp="1"/>
          </p:cNvSpPr>
          <p:nvPr>
            <p:ph sz="quarter" idx="15" hasCustomPrompt="1"/>
          </p:nvPr>
        </p:nvSpPr>
        <p:spPr>
          <a:xfrm>
            <a:off x="623888" y="1506538"/>
            <a:ext cx="10945812" cy="53772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 noProof="0" dirty="0"/>
              <a:t>Klicka på en ikon för att lägga till bildmaterial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B49C9A3A-CED5-F748-886F-1B275BF3D306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ubrik 1" title="Rubrik">
            <a:extLst>
              <a:ext uri="{FF2B5EF4-FFF2-40B4-BE49-F238E27FC236}">
                <a16:creationId xmlns:a16="http://schemas.microsoft.com/office/drawing/2014/main" id="{C2194841-4E5B-B64B-A71B-A510103F49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</p:spTree>
    <p:extLst>
      <p:ext uri="{BB962C8B-B14F-4D97-AF65-F5344CB8AC3E}">
        <p14:creationId xmlns:p14="http://schemas.microsoft.com/office/powerpoint/2010/main" val="184567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ak 4">
            <a:extLst>
              <a:ext uri="{FF2B5EF4-FFF2-40B4-BE49-F238E27FC236}">
                <a16:creationId xmlns:a16="http://schemas.microsoft.com/office/drawing/2014/main" id="{24BDC1BA-61DA-5F41-9FAA-9D1F4FA46F2A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ubrik 1" title="Rubrik">
            <a:extLst>
              <a:ext uri="{FF2B5EF4-FFF2-40B4-BE49-F238E27FC236}">
                <a16:creationId xmlns:a16="http://schemas.microsoft.com/office/drawing/2014/main" id="{6EEE6F58-AF26-6E40-BB20-5752DD11C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9" name="Platshållare för text 6" title="Text">
            <a:extLst>
              <a:ext uri="{FF2B5EF4-FFF2-40B4-BE49-F238E27FC236}">
                <a16:creationId xmlns:a16="http://schemas.microsoft.com/office/drawing/2014/main" id="{16401DE6-0A42-6D4F-83DE-CF580E1FEB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937" y="1506538"/>
            <a:ext cx="5416849" cy="522714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0" name="Platshållare för text 6" title="Text">
            <a:extLst>
              <a:ext uri="{FF2B5EF4-FFF2-40B4-BE49-F238E27FC236}">
                <a16:creationId xmlns:a16="http://schemas.microsoft.com/office/drawing/2014/main" id="{B30B6FB9-231C-C240-827C-20F1AEE666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2553" y="1506538"/>
            <a:ext cx="5416849" cy="522714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659328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innehåll 11" title="Bildmaterial"/>
          <p:cNvSpPr>
            <a:spLocks noGrp="1"/>
          </p:cNvSpPr>
          <p:nvPr>
            <p:ph sz="quarter" idx="14" hasCustomPrompt="1"/>
          </p:nvPr>
        </p:nvSpPr>
        <p:spPr>
          <a:xfrm>
            <a:off x="623887" y="1506538"/>
            <a:ext cx="6971773" cy="5281207"/>
          </a:xfrm>
        </p:spPr>
        <p:txBody>
          <a:bodyPr/>
          <a:lstStyle/>
          <a:p>
            <a:pPr lvl="0"/>
            <a:r>
              <a:rPr lang="sv-SE" noProof="0" dirty="0"/>
              <a:t>Klicka på en ikon för att lägga till bildmaterial</a:t>
            </a:r>
          </a:p>
        </p:txBody>
      </p:sp>
      <p:sp>
        <p:nvSpPr>
          <p:cNvPr id="5" name="Platshållare för bild 3" title="Bildmaterial"/>
          <p:cNvSpPr>
            <a:spLocks noGrp="1"/>
          </p:cNvSpPr>
          <p:nvPr>
            <p:ph type="pic" sz="quarter" idx="11"/>
          </p:nvPr>
        </p:nvSpPr>
        <p:spPr>
          <a:xfrm>
            <a:off x="7710025" y="1506537"/>
            <a:ext cx="3859675" cy="2563555"/>
          </a:xfrm>
        </p:spPr>
        <p:txBody>
          <a:bodyPr/>
          <a:lstStyle/>
          <a:p>
            <a:pPr lvl="0"/>
            <a:r>
              <a:rPr lang="sv-SE" noProof="0"/>
              <a:t>Klicka på ikonen för att lägga till en bild</a:t>
            </a:r>
            <a:endParaRPr lang="sv-SE" noProof="0" dirty="0"/>
          </a:p>
        </p:txBody>
      </p:sp>
      <p:sp>
        <p:nvSpPr>
          <p:cNvPr id="9" name="Platshållare för bild 3" title="Bildmaterial"/>
          <p:cNvSpPr>
            <a:spLocks noGrp="1"/>
          </p:cNvSpPr>
          <p:nvPr>
            <p:ph type="pic" sz="quarter" idx="12"/>
          </p:nvPr>
        </p:nvSpPr>
        <p:spPr>
          <a:xfrm>
            <a:off x="7710025" y="4202705"/>
            <a:ext cx="3859675" cy="2585040"/>
          </a:xfrm>
        </p:spPr>
        <p:txBody>
          <a:bodyPr/>
          <a:lstStyle/>
          <a:p>
            <a:pPr lvl="0"/>
            <a:r>
              <a:rPr lang="sv-SE" noProof="0"/>
              <a:t>Klicka på ikonen för att lägga till en bild</a:t>
            </a:r>
            <a:endParaRPr lang="sv-SE" noProof="0" dirty="0"/>
          </a:p>
        </p:txBody>
      </p:sp>
      <p:cxnSp>
        <p:nvCxnSpPr>
          <p:cNvPr id="6" name="Rak 5">
            <a:extLst>
              <a:ext uri="{FF2B5EF4-FFF2-40B4-BE49-F238E27FC236}">
                <a16:creationId xmlns:a16="http://schemas.microsoft.com/office/drawing/2014/main" id="{C35DF01B-94AC-3B49-8464-A1F720385AE4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ubrik 1" title="Rubrik">
            <a:extLst>
              <a:ext uri="{FF2B5EF4-FFF2-40B4-BE49-F238E27FC236}">
                <a16:creationId xmlns:a16="http://schemas.microsoft.com/office/drawing/2014/main" id="{22560BC4-5C53-1440-A51F-837FA38DC2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</p:spTree>
    <p:extLst>
      <p:ext uri="{BB962C8B-B14F-4D97-AF65-F5344CB8AC3E}">
        <p14:creationId xmlns:p14="http://schemas.microsoft.com/office/powerpoint/2010/main" val="228019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/>
          <p:cNvSpPr>
            <a:spLocks noGrp="1"/>
          </p:cNvSpPr>
          <p:nvPr>
            <p:ph type="pic" sz="quarter" idx="10"/>
          </p:nvPr>
        </p:nvSpPr>
        <p:spPr>
          <a:xfrm>
            <a:off x="607507" y="1506058"/>
            <a:ext cx="3663325" cy="5257064"/>
          </a:xfrm>
        </p:spPr>
        <p:txBody>
          <a:bodyPr/>
          <a:lstStyle/>
          <a:p>
            <a:pPr lvl="0"/>
            <a:r>
              <a:rPr lang="sv-SE" noProof="0"/>
              <a:t>Klicka på ikonen för att lägga till en bild</a:t>
            </a:r>
            <a:endParaRPr lang="sv-SE" noProof="0" dirty="0"/>
          </a:p>
        </p:txBody>
      </p:sp>
      <p:sp>
        <p:nvSpPr>
          <p:cNvPr id="5" name="Platshållare för bild 3"/>
          <p:cNvSpPr>
            <a:spLocks noGrp="1"/>
          </p:cNvSpPr>
          <p:nvPr>
            <p:ph type="pic" sz="quarter" idx="11"/>
          </p:nvPr>
        </p:nvSpPr>
        <p:spPr>
          <a:xfrm>
            <a:off x="4389873" y="1506059"/>
            <a:ext cx="3408444" cy="2287235"/>
          </a:xfrm>
        </p:spPr>
        <p:txBody>
          <a:bodyPr/>
          <a:lstStyle/>
          <a:p>
            <a:pPr lvl="0"/>
            <a:r>
              <a:rPr lang="sv-SE" noProof="0"/>
              <a:t>Klicka på ikonen för att lägga till en bild</a:t>
            </a:r>
            <a:endParaRPr lang="sv-SE" noProof="0" dirty="0"/>
          </a:p>
        </p:txBody>
      </p:sp>
      <p:sp>
        <p:nvSpPr>
          <p:cNvPr id="12" name="Platshållare för bild 3"/>
          <p:cNvSpPr>
            <a:spLocks noGrp="1"/>
          </p:cNvSpPr>
          <p:nvPr>
            <p:ph type="pic" sz="quarter" idx="14"/>
          </p:nvPr>
        </p:nvSpPr>
        <p:spPr>
          <a:xfrm>
            <a:off x="4389873" y="3923762"/>
            <a:ext cx="3408444" cy="2839360"/>
          </a:xfrm>
        </p:spPr>
        <p:txBody>
          <a:bodyPr/>
          <a:lstStyle/>
          <a:p>
            <a:pPr lvl="0"/>
            <a:r>
              <a:rPr lang="sv-SE" noProof="0"/>
              <a:t>Klicka på ikonen för att lägga till en bild</a:t>
            </a:r>
            <a:endParaRPr lang="sv-SE" noProof="0" dirty="0"/>
          </a:p>
        </p:txBody>
      </p:sp>
      <p:sp>
        <p:nvSpPr>
          <p:cNvPr id="13" name="Platshållare för bild 3"/>
          <p:cNvSpPr>
            <a:spLocks noGrp="1"/>
          </p:cNvSpPr>
          <p:nvPr>
            <p:ph type="pic" sz="quarter" idx="15"/>
          </p:nvPr>
        </p:nvSpPr>
        <p:spPr>
          <a:xfrm>
            <a:off x="7908863" y="1506058"/>
            <a:ext cx="3660838" cy="5257064"/>
          </a:xfrm>
        </p:spPr>
        <p:txBody>
          <a:bodyPr/>
          <a:lstStyle/>
          <a:p>
            <a:pPr lvl="0"/>
            <a:r>
              <a:rPr lang="sv-SE" noProof="0"/>
              <a:t>Klicka på ikonen för att lägga till en bild</a:t>
            </a:r>
            <a:endParaRPr lang="sv-SE" noProof="0" dirty="0"/>
          </a:p>
        </p:txBody>
      </p:sp>
      <p:cxnSp>
        <p:nvCxnSpPr>
          <p:cNvPr id="7" name="Rak 6">
            <a:extLst>
              <a:ext uri="{FF2B5EF4-FFF2-40B4-BE49-F238E27FC236}">
                <a16:creationId xmlns:a16="http://schemas.microsoft.com/office/drawing/2014/main" id="{D1595F28-83AF-8844-BDCC-9B46A4391188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ubrik 1" title="Rubrik">
            <a:extLst>
              <a:ext uri="{FF2B5EF4-FFF2-40B4-BE49-F238E27FC236}">
                <a16:creationId xmlns:a16="http://schemas.microsoft.com/office/drawing/2014/main" id="{10DFC882-19AE-334C-B23B-E474E3958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</p:spTree>
    <p:extLst>
      <p:ext uri="{BB962C8B-B14F-4D97-AF65-F5344CB8AC3E}">
        <p14:creationId xmlns:p14="http://schemas.microsoft.com/office/powerpoint/2010/main" val="3903743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-grön avsnittsrubri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 title="Rubrik">
            <a:extLst>
              <a:ext uri="{FF2B5EF4-FFF2-40B4-BE49-F238E27FC236}">
                <a16:creationId xmlns:a16="http://schemas.microsoft.com/office/drawing/2014/main" id="{9D163174-A216-1E4D-BA65-C171E0670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427" y="2874690"/>
            <a:ext cx="11281469" cy="127026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sv-SE" dirty="0"/>
              <a:t>Rubrik</a:t>
            </a:r>
          </a:p>
        </p:txBody>
      </p:sp>
    </p:spTree>
    <p:extLst>
      <p:ext uri="{BB962C8B-B14F-4D97-AF65-F5344CB8AC3E}">
        <p14:creationId xmlns:p14="http://schemas.microsoft.com/office/powerpoint/2010/main" val="7978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-grön avsnittsrubri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 title="Rubrik">
            <a:extLst>
              <a:ext uri="{FF2B5EF4-FFF2-40B4-BE49-F238E27FC236}">
                <a16:creationId xmlns:a16="http://schemas.microsoft.com/office/drawing/2014/main" id="{9D163174-A216-1E4D-BA65-C171E0670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427" y="2874690"/>
            <a:ext cx="11281469" cy="127026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sv-SE" dirty="0"/>
              <a:t>Rubrik</a:t>
            </a:r>
          </a:p>
        </p:txBody>
      </p:sp>
    </p:spTree>
    <p:extLst>
      <p:ext uri="{BB962C8B-B14F-4D97-AF65-F5344CB8AC3E}">
        <p14:creationId xmlns:p14="http://schemas.microsoft.com/office/powerpoint/2010/main" val="415565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-grön avsnittsrubri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 title="Rubrik">
            <a:extLst>
              <a:ext uri="{FF2B5EF4-FFF2-40B4-BE49-F238E27FC236}">
                <a16:creationId xmlns:a16="http://schemas.microsoft.com/office/drawing/2014/main" id="{9D163174-A216-1E4D-BA65-C171E0670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427" y="2874690"/>
            <a:ext cx="11281469" cy="1270265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Rubrik</a:t>
            </a:r>
          </a:p>
        </p:txBody>
      </p:sp>
    </p:spTree>
    <p:extLst>
      <p:ext uri="{BB962C8B-B14F-4D97-AF65-F5344CB8AC3E}">
        <p14:creationId xmlns:p14="http://schemas.microsoft.com/office/powerpoint/2010/main" val="368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 title="Rubrik"/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7" name="Platshållare för text 6" title="Text"/>
          <p:cNvSpPr>
            <a:spLocks noGrp="1"/>
          </p:cNvSpPr>
          <p:nvPr>
            <p:ph type="body" sz="quarter" idx="12"/>
          </p:nvPr>
        </p:nvSpPr>
        <p:spPr>
          <a:xfrm>
            <a:off x="607937" y="1506538"/>
            <a:ext cx="8641359" cy="522714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DB3A38F6-B6DC-D847-8C4B-612F817A8C7F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47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ak 5">
            <a:extLst>
              <a:ext uri="{FF2B5EF4-FFF2-40B4-BE49-F238E27FC236}">
                <a16:creationId xmlns:a16="http://schemas.microsoft.com/office/drawing/2014/main" id="{293F6F8B-6323-A145-A493-43DA47A99E41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ubrik 1" title="Rubrik">
            <a:extLst>
              <a:ext uri="{FF2B5EF4-FFF2-40B4-BE49-F238E27FC236}">
                <a16:creationId xmlns:a16="http://schemas.microsoft.com/office/drawing/2014/main" id="{DE0DE361-D559-CC40-AF24-0169782F41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10" name="Platshållare för text 6" title="Text">
            <a:extLst>
              <a:ext uri="{FF2B5EF4-FFF2-40B4-BE49-F238E27FC236}">
                <a16:creationId xmlns:a16="http://schemas.microsoft.com/office/drawing/2014/main" id="{8390DEE6-F18F-514C-8348-25DC82432D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7937" y="2154238"/>
            <a:ext cx="8641359" cy="522714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2" name="Platshållare för text 12">
            <a:extLst>
              <a:ext uri="{FF2B5EF4-FFF2-40B4-BE49-F238E27FC236}">
                <a16:creationId xmlns:a16="http://schemas.microsoft.com/office/drawing/2014/main" id="{841B0CD3-E4C9-2842-A82C-12536631AC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8013" y="1506538"/>
            <a:ext cx="10961687" cy="576262"/>
          </a:xfrm>
        </p:spPr>
        <p:txBody>
          <a:bodyPr/>
          <a:lstStyle>
            <a:lvl1pPr marL="0" indent="0">
              <a:buFontTx/>
              <a:buNone/>
              <a:defRPr sz="2800" b="1"/>
            </a:lvl1pPr>
          </a:lstStyle>
          <a:p>
            <a:r>
              <a:rPr lang="sv-SE" dirty="0"/>
              <a:t>Underrubrik</a:t>
            </a:r>
          </a:p>
        </p:txBody>
      </p:sp>
    </p:spTree>
    <p:extLst>
      <p:ext uri="{BB962C8B-B14F-4D97-AF65-F5344CB8AC3E}">
        <p14:creationId xmlns:p14="http://schemas.microsoft.com/office/powerpoint/2010/main" val="386867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&amp; under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ak 3">
            <a:extLst>
              <a:ext uri="{FF2B5EF4-FFF2-40B4-BE49-F238E27FC236}">
                <a16:creationId xmlns:a16="http://schemas.microsoft.com/office/drawing/2014/main" id="{03B7FA0E-1019-974A-AE27-EA2544F03E0A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ubrik 1" title="Rubrik">
            <a:extLst>
              <a:ext uri="{FF2B5EF4-FFF2-40B4-BE49-F238E27FC236}">
                <a16:creationId xmlns:a16="http://schemas.microsoft.com/office/drawing/2014/main" id="{6EDC7DCB-3E51-4F4A-8FDC-283B790A6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9" name="Platshållare för text 12">
            <a:extLst>
              <a:ext uri="{FF2B5EF4-FFF2-40B4-BE49-F238E27FC236}">
                <a16:creationId xmlns:a16="http://schemas.microsoft.com/office/drawing/2014/main" id="{683CAA3C-A172-1746-9CEF-822656725F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8013" y="1506538"/>
            <a:ext cx="10961687" cy="576262"/>
          </a:xfrm>
        </p:spPr>
        <p:txBody>
          <a:bodyPr/>
          <a:lstStyle>
            <a:lvl1pPr marL="0" indent="0">
              <a:buFontTx/>
              <a:buNone/>
              <a:defRPr sz="2800" b="1"/>
            </a:lvl1pPr>
          </a:lstStyle>
          <a:p>
            <a:r>
              <a:rPr lang="sv-SE" dirty="0"/>
              <a:t>Underrubrik</a:t>
            </a:r>
          </a:p>
        </p:txBody>
      </p:sp>
    </p:spTree>
    <p:extLst>
      <p:ext uri="{BB962C8B-B14F-4D97-AF65-F5344CB8AC3E}">
        <p14:creationId xmlns:p14="http://schemas.microsoft.com/office/powerpoint/2010/main" val="4222280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ak 2">
            <a:extLst>
              <a:ext uri="{FF2B5EF4-FFF2-40B4-BE49-F238E27FC236}">
                <a16:creationId xmlns:a16="http://schemas.microsoft.com/office/drawing/2014/main" id="{74610EF0-951C-C647-B91B-E8AA352E1791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ubrik 1" title="Rubrik">
            <a:extLst>
              <a:ext uri="{FF2B5EF4-FFF2-40B4-BE49-F238E27FC236}">
                <a16:creationId xmlns:a16="http://schemas.microsoft.com/office/drawing/2014/main" id="{5A5B65EA-9B29-0E4F-A264-E4F25E321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</p:spTree>
    <p:extLst>
      <p:ext uri="{BB962C8B-B14F-4D97-AF65-F5344CB8AC3E}">
        <p14:creationId xmlns:p14="http://schemas.microsoft.com/office/powerpoint/2010/main" val="3110189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ak 1">
            <a:extLst>
              <a:ext uri="{FF2B5EF4-FFF2-40B4-BE49-F238E27FC236}">
                <a16:creationId xmlns:a16="http://schemas.microsoft.com/office/drawing/2014/main" id="{8CD6B4D6-B5AB-FD41-B8E5-4E72A9993917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845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innehåll och ligg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3" title="Foto/illustration"/>
          <p:cNvSpPr>
            <a:spLocks noGrp="1"/>
          </p:cNvSpPr>
          <p:nvPr>
            <p:ph sz="quarter" idx="12" hasCustomPrompt="1"/>
          </p:nvPr>
        </p:nvSpPr>
        <p:spPr>
          <a:xfrm>
            <a:off x="6888544" y="1506538"/>
            <a:ext cx="4703846" cy="34572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 noProof="0" dirty="0"/>
              <a:t>Klicka på en ikon för att lägga till liggande bildmaterial</a:t>
            </a:r>
          </a:p>
        </p:txBody>
      </p:sp>
      <p:cxnSp>
        <p:nvCxnSpPr>
          <p:cNvPr id="6" name="Rak 5">
            <a:extLst>
              <a:ext uri="{FF2B5EF4-FFF2-40B4-BE49-F238E27FC236}">
                <a16:creationId xmlns:a16="http://schemas.microsoft.com/office/drawing/2014/main" id="{A45E828D-8472-E947-9F9B-D263F40A0CE4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ubrik 1" title="Rubrik">
            <a:extLst>
              <a:ext uri="{FF2B5EF4-FFF2-40B4-BE49-F238E27FC236}">
                <a16:creationId xmlns:a16="http://schemas.microsoft.com/office/drawing/2014/main" id="{487CC6FD-B291-9540-A9EE-8B20378DC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8" name="Platshållare för text 6" title="Text">
            <a:extLst>
              <a:ext uri="{FF2B5EF4-FFF2-40B4-BE49-F238E27FC236}">
                <a16:creationId xmlns:a16="http://schemas.microsoft.com/office/drawing/2014/main" id="{548F190E-A9C9-5846-B4C3-CCEFB081B6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937" y="1506538"/>
            <a:ext cx="6136929" cy="522714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4023445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innehåll och ståe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3" title="Foto/illustration"/>
          <p:cNvSpPr>
            <a:spLocks noGrp="1"/>
          </p:cNvSpPr>
          <p:nvPr>
            <p:ph sz="quarter" idx="12" hasCustomPrompt="1"/>
          </p:nvPr>
        </p:nvSpPr>
        <p:spPr>
          <a:xfrm>
            <a:off x="8038032" y="1506538"/>
            <a:ext cx="3552229" cy="44967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 noProof="0" dirty="0"/>
              <a:t>Klicka på en ikon för att lägga till stående bildmaterial</a:t>
            </a:r>
          </a:p>
        </p:txBody>
      </p:sp>
      <p:cxnSp>
        <p:nvCxnSpPr>
          <p:cNvPr id="5" name="Rak 4">
            <a:extLst>
              <a:ext uri="{FF2B5EF4-FFF2-40B4-BE49-F238E27FC236}">
                <a16:creationId xmlns:a16="http://schemas.microsoft.com/office/drawing/2014/main" id="{9DDAE5C9-A4F9-3B4C-86FC-87CC3CF01008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ubrik 1" title="Rubrik">
            <a:extLst>
              <a:ext uri="{FF2B5EF4-FFF2-40B4-BE49-F238E27FC236}">
                <a16:creationId xmlns:a16="http://schemas.microsoft.com/office/drawing/2014/main" id="{CEF85690-60EF-2B48-8C7D-57605090A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7" name="Platshållare för text 6" title="Text">
            <a:extLst>
              <a:ext uri="{FF2B5EF4-FFF2-40B4-BE49-F238E27FC236}">
                <a16:creationId xmlns:a16="http://schemas.microsoft.com/office/drawing/2014/main" id="{4A6018F0-0809-574E-A8CF-5504E37A45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937" y="1506538"/>
            <a:ext cx="7073033" cy="522714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3850664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, punkter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ak 3">
            <a:extLst>
              <a:ext uri="{FF2B5EF4-FFF2-40B4-BE49-F238E27FC236}">
                <a16:creationId xmlns:a16="http://schemas.microsoft.com/office/drawing/2014/main" id="{03B7FA0E-1019-974A-AE27-EA2544F03E0A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tshållare för text 10" title="Text">
            <a:extLst>
              <a:ext uri="{FF2B5EF4-FFF2-40B4-BE49-F238E27FC236}">
                <a16:creationId xmlns:a16="http://schemas.microsoft.com/office/drawing/2014/main" id="{5AB4EBF9-5C4C-DF4D-A473-31FEE85CBA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8195" y="2154239"/>
            <a:ext cx="6240746" cy="4536876"/>
          </a:xfrm>
        </p:spPr>
        <p:txBody>
          <a:bodyPr lIns="0" tIns="0" rIns="0" bIns="0"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7" name="Platshållare för innehåll 3" title="Foto/illustration">
            <a:extLst>
              <a:ext uri="{FF2B5EF4-FFF2-40B4-BE49-F238E27FC236}">
                <a16:creationId xmlns:a16="http://schemas.microsoft.com/office/drawing/2014/main" id="{44A260B7-EA5D-0247-8A30-47821A2683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248922" y="2225766"/>
            <a:ext cx="4343038" cy="345723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sv-SE" noProof="0" dirty="0"/>
              <a:t>Klicka på en ikon för att lägga till liggande bildmaterial</a:t>
            </a:r>
          </a:p>
        </p:txBody>
      </p:sp>
      <p:sp>
        <p:nvSpPr>
          <p:cNvPr id="9" name="Rubrik 1" title="Rubrik">
            <a:extLst>
              <a:ext uri="{FF2B5EF4-FFF2-40B4-BE49-F238E27FC236}">
                <a16:creationId xmlns:a16="http://schemas.microsoft.com/office/drawing/2014/main" id="{29282C17-0959-D14F-8DBE-B5789E9CA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10" name="Platshållare för text 12">
            <a:extLst>
              <a:ext uri="{FF2B5EF4-FFF2-40B4-BE49-F238E27FC236}">
                <a16:creationId xmlns:a16="http://schemas.microsoft.com/office/drawing/2014/main" id="{DF3B1A68-7188-0E41-9576-1D14C4EABD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8013" y="1506538"/>
            <a:ext cx="10961687" cy="576262"/>
          </a:xfrm>
        </p:spPr>
        <p:txBody>
          <a:bodyPr/>
          <a:lstStyle>
            <a:lvl1pPr marL="0" indent="0">
              <a:buFontTx/>
              <a:buNone/>
              <a:defRPr sz="2800" b="1"/>
            </a:lvl1pPr>
          </a:lstStyle>
          <a:p>
            <a:r>
              <a:rPr lang="sv-SE" dirty="0"/>
              <a:t>Underrubrik</a:t>
            </a:r>
          </a:p>
        </p:txBody>
      </p:sp>
    </p:spTree>
    <p:extLst>
      <p:ext uri="{BB962C8B-B14F-4D97-AF65-F5344CB8AC3E}">
        <p14:creationId xmlns:p14="http://schemas.microsoft.com/office/powerpoint/2010/main" val="70840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CC780C3-A024-C44A-8146-90F730DD7D7A}"/>
              </a:ext>
            </a:extLst>
          </p:cNvPr>
          <p:cNvSpPr/>
          <p:nvPr userDrawn="1"/>
        </p:nvSpPr>
        <p:spPr>
          <a:xfrm>
            <a:off x="0" y="7056022"/>
            <a:ext cx="12193588" cy="565566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sv-SE" sz="14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E1039843-D46F-4F45-84F8-C72378ABE8BE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333" y="7209600"/>
            <a:ext cx="1779518" cy="251010"/>
          </a:xfrm>
          <a:prstGeom prst="rect">
            <a:avLst/>
          </a:prstGeom>
        </p:spPr>
      </p:pic>
      <p:sp>
        <p:nvSpPr>
          <p:cNvPr id="1026" name="Rectangle 2" title="Rubrik"/>
          <p:cNvSpPr>
            <a:spLocks noGrp="1" noChangeArrowheads="1"/>
          </p:cNvSpPr>
          <p:nvPr>
            <p:ph type="title"/>
          </p:nvPr>
        </p:nvSpPr>
        <p:spPr bwMode="auto">
          <a:xfrm>
            <a:off x="583115" y="140400"/>
            <a:ext cx="10992736" cy="1270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sv-SE" dirty="0"/>
              <a:t>Klicka här för att ändra format på bakgrundsrubriken</a:t>
            </a:r>
          </a:p>
        </p:txBody>
      </p:sp>
      <p:sp>
        <p:nvSpPr>
          <p:cNvPr id="1027" name="Rectangle 3" title="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1627" y="1506538"/>
            <a:ext cx="1097422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sv-SE" dirty="0"/>
              <a:t>Klicka här för att ändra format på bakgrundstexten</a:t>
            </a:r>
          </a:p>
          <a:p>
            <a:pPr lvl="1"/>
            <a:r>
              <a:rPr lang="sv-SE" altLang="sv-SE" dirty="0"/>
              <a:t>Nivå två</a:t>
            </a:r>
          </a:p>
          <a:p>
            <a:pPr lvl="2"/>
            <a:r>
              <a:rPr lang="sv-SE" altLang="sv-SE" dirty="0"/>
              <a:t>Nivå tre</a:t>
            </a:r>
          </a:p>
        </p:txBody>
      </p:sp>
      <p:sp>
        <p:nvSpPr>
          <p:cNvPr id="7" name="Text Box 13" title="Sidnummer"/>
          <p:cNvSpPr txBox="1">
            <a:spLocks noChangeArrowheads="1"/>
          </p:cNvSpPr>
          <p:nvPr/>
        </p:nvSpPr>
        <p:spPr bwMode="white">
          <a:xfrm>
            <a:off x="581925" y="7275944"/>
            <a:ext cx="431624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0DE8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sv-SE" altLang="sv-SE" sz="1200" b="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  <a:ea typeface="+mn-ea"/>
                <a:cs typeface="Arial" charset="0"/>
              </a:rPr>
              <a:t>Sid </a:t>
            </a:r>
            <a:fld id="{92A271D3-63F0-4971-ADFC-80DA04F2BEB2}" type="slidenum">
              <a:rPr lang="sv-SE" altLang="sv-SE" sz="1200" b="0" kern="120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  <a:ea typeface="+mn-ea"/>
                <a:cs typeface="Arial" charset="0"/>
              </a:rPr>
              <a:pPr eaLnBrk="0" hangingPunct="0"/>
              <a:t>‹#›</a:t>
            </a:fld>
            <a:endParaRPr lang="sv-SE" altLang="sv-SE" sz="1200" b="0" kern="120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76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4" r:id="rId16"/>
    <p:sldLayoutId id="2147483778" r:id="rId17"/>
    <p:sldLayoutId id="2147483779" r:id="rId18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67" b="1" spc="-107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" charset="0"/>
        </a:defRPr>
      </a:lvl5pPr>
      <a:lvl6pPr marL="6096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67" b="1">
          <a:solidFill>
            <a:srgbClr val="00601D"/>
          </a:solidFill>
          <a:latin typeface="Arial" charset="0"/>
        </a:defRPr>
      </a:lvl6pPr>
      <a:lvl7pPr marL="12193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67" b="1">
          <a:solidFill>
            <a:srgbClr val="00601D"/>
          </a:solidFill>
          <a:latin typeface="Arial" charset="0"/>
        </a:defRPr>
      </a:lvl7pPr>
      <a:lvl8pPr marL="18290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67" b="1">
          <a:solidFill>
            <a:srgbClr val="00601D"/>
          </a:solidFill>
          <a:latin typeface="Arial" charset="0"/>
        </a:defRPr>
      </a:lvl8pPr>
      <a:lvl9pPr marL="243870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67" b="1">
          <a:solidFill>
            <a:srgbClr val="00601D"/>
          </a:solidFill>
          <a:latin typeface="Arial" charset="0"/>
        </a:defRPr>
      </a:lvl9pPr>
    </p:titleStyle>
    <p:bodyStyle>
      <a:lvl1pPr marL="288036" indent="-288036" algn="l" rtl="0" eaLnBrk="1" fontAlgn="base" hangingPunct="1">
        <a:spcBef>
          <a:spcPts val="1067"/>
        </a:spcBef>
        <a:spcAft>
          <a:spcPts val="4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2667" spc="0" baseline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72084" indent="-336042" algn="l" rtl="0" eaLnBrk="1" fontAlgn="base" hangingPunct="1">
        <a:spcBef>
          <a:spcPts val="0"/>
        </a:spcBef>
        <a:spcAft>
          <a:spcPts val="400"/>
        </a:spcAft>
        <a:buClr>
          <a:schemeClr val="tx1">
            <a:lumMod val="75000"/>
            <a:lumOff val="25000"/>
          </a:schemeClr>
        </a:buClr>
        <a:buSzPct val="120000"/>
        <a:buFont typeface="Arial" charset="0"/>
        <a:buChar char="–"/>
        <a:defRPr sz="2000" spc="0" baseline="0">
          <a:solidFill>
            <a:schemeClr val="tx1">
              <a:lumMod val="90000"/>
              <a:lumOff val="10000"/>
            </a:schemeClr>
          </a:solidFill>
          <a:latin typeface="+mn-lt"/>
        </a:defRPr>
      </a:lvl2pPr>
      <a:lvl3pPr marL="1008126" indent="-288036" algn="l" rtl="0" eaLnBrk="1" fontAlgn="base" hangingPunct="1">
        <a:spcBef>
          <a:spcPts val="0"/>
        </a:spcBef>
        <a:spcAft>
          <a:spcPts val="400"/>
        </a:spcAft>
        <a:buClr>
          <a:schemeClr val="tx1">
            <a:lumMod val="50000"/>
            <a:lumOff val="50000"/>
          </a:schemeClr>
        </a:buClr>
        <a:buSzPct val="120000"/>
        <a:buFont typeface="Arial" charset="0"/>
        <a:buChar char="–"/>
        <a:defRPr sz="2000" spc="0" baseline="0">
          <a:solidFill>
            <a:schemeClr val="tx1">
              <a:lumMod val="90000"/>
              <a:lumOff val="10000"/>
            </a:schemeClr>
          </a:solidFill>
          <a:latin typeface="+mn-lt"/>
        </a:defRPr>
      </a:lvl3pPr>
      <a:lvl4pPr marL="2133867" indent="-304838" algn="l" rtl="0" eaLnBrk="1" fontAlgn="base" hangingPunct="1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</a:defRPr>
      </a:lvl4pPr>
      <a:lvl5pPr marL="2743543" indent="-304838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5pPr>
      <a:lvl6pPr marL="3353219" indent="-304838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3962895" indent="-304838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572572" indent="-304838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5182248" indent="-304838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sfa.se/browse/INT-47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tash.sfa.se/projects/ADI/repos/openapi/browse/rose-link-swaggerator/rose_link_functions.txt?at=refs%2Fheads%2Fdevelop" TargetMode="External"/><Relationship Id="rId2" Type="http://schemas.openxmlformats.org/officeDocument/2006/relationships/hyperlink" Target="http://stash.sfa.se/projects/ADI/repos/openapi/browse/rose-link-swaggerator/readme.md?at=refs%2Fheads%2Fdevel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9F3A879B-B952-D14B-86F9-E913A5006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D20A02DB-B257-504F-893D-E398B352B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Bitbucket</a:t>
            </a:r>
            <a:r>
              <a:rPr lang="sv-SE" dirty="0"/>
              <a:t> server </a:t>
            </a:r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 interface</a:t>
            </a:r>
          </a:p>
        </p:txBody>
      </p:sp>
      <p:sp>
        <p:nvSpPr>
          <p:cNvPr id="4" name="Underrubrik 3">
            <a:extLst>
              <a:ext uri="{FF2B5EF4-FFF2-40B4-BE49-F238E27FC236}">
                <a16:creationId xmlns:a16="http://schemas.microsoft.com/office/drawing/2014/main" id="{8BD7EF1D-8BDC-304C-8E7F-31623750D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1326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B31F7E-FD2C-4C63-AB7A-26BA88D9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26" y="182435"/>
            <a:ext cx="10889887" cy="1270265"/>
          </a:xfrm>
        </p:spPr>
        <p:txBody>
          <a:bodyPr/>
          <a:lstStyle/>
          <a:p>
            <a:r>
              <a:rPr lang="sv-SE" dirty="0"/>
              <a:t>Söka </a:t>
            </a:r>
            <a:r>
              <a:rPr lang="sv-SE" dirty="0" err="1"/>
              <a:t>brancher</a:t>
            </a:r>
            <a:endParaRPr lang="sv-SE" dirty="0"/>
          </a:p>
        </p:txBody>
      </p:sp>
      <p:sp>
        <p:nvSpPr>
          <p:cNvPr id="10" name="Rektangel: rundade hörn 9">
            <a:extLst>
              <a:ext uri="{FF2B5EF4-FFF2-40B4-BE49-F238E27FC236}">
                <a16:creationId xmlns:a16="http://schemas.microsoft.com/office/drawing/2014/main" id="{B9F0FBFB-BE90-4AF0-A2FC-FA2B30222430}"/>
              </a:ext>
            </a:extLst>
          </p:cNvPr>
          <p:cNvSpPr/>
          <p:nvPr/>
        </p:nvSpPr>
        <p:spPr>
          <a:xfrm>
            <a:off x="2208362" y="2370634"/>
            <a:ext cx="216024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branches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8EA26E0A-EDCD-4C1C-BE93-B1AA93F1E110}"/>
              </a:ext>
            </a:extLst>
          </p:cNvPr>
          <p:cNvCxnSpPr>
            <a:cxnSpLocks/>
            <a:stCxn id="10" idx="2"/>
            <a:endCxn id="40" idx="1"/>
          </p:cNvCxnSpPr>
          <p:nvPr/>
        </p:nvCxnSpPr>
        <p:spPr>
          <a:xfrm>
            <a:off x="3288482" y="3090714"/>
            <a:ext cx="2394892" cy="830772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ktangel: rundade hörn 39">
            <a:extLst>
              <a:ext uri="{FF2B5EF4-FFF2-40B4-BE49-F238E27FC236}">
                <a16:creationId xmlns:a16="http://schemas.microsoft.com/office/drawing/2014/main" id="{6B5CBC9B-1C31-44D1-B6DB-FADB7114E592}"/>
              </a:ext>
            </a:extLst>
          </p:cNvPr>
          <p:cNvSpPr/>
          <p:nvPr/>
        </p:nvSpPr>
        <p:spPr>
          <a:xfrm>
            <a:off x="5683374" y="3561446"/>
            <a:ext cx="2592288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filter-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merged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75" name="Rak pilkoppling 74">
            <a:extLst>
              <a:ext uri="{FF2B5EF4-FFF2-40B4-BE49-F238E27FC236}">
                <a16:creationId xmlns:a16="http://schemas.microsoft.com/office/drawing/2014/main" id="{A55A3305-103A-4AB9-BCB2-79F225BBE483}"/>
              </a:ext>
            </a:extLst>
          </p:cNvPr>
          <p:cNvCxnSpPr>
            <a:cxnSpLocks/>
          </p:cNvCxnSpPr>
          <p:nvPr/>
        </p:nvCxnSpPr>
        <p:spPr>
          <a:xfrm>
            <a:off x="1769873" y="2557557"/>
            <a:ext cx="434963" cy="211323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58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3F4D4282-FFF3-428A-81C9-E1D3364E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Filer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5CBA6A2-B0ED-4A61-9BDD-900D27CA73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7937" y="1506538"/>
            <a:ext cx="11321505" cy="52271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$"/>
            </a:pP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APPII_FUSE_HIP | get-repos.py | grep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 get-branches.py -n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 get-file-names.py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APPII_FUSE_HIP | get-repos.py | grep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 get-branches.py -n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 get-file-names.py -n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xsd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APPII_FUSE_HIP | get-repos.py | grep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 get-branches.py -n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 get-file-names.py -n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xsd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 get-file-urls.py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APPII_FUSE_HIP | get-repos.py | grep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 get-branches.py -n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 get-file-names.py -n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xsd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 get-file-urls.py | get-file-lines.py '.*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.*' | select-columns.py 3 6</a:t>
            </a:r>
          </a:p>
          <a:p>
            <a:endParaRPr lang="sv-S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64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B31F7E-FD2C-4C63-AB7A-26BA88D9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7" y="124063"/>
            <a:ext cx="10889887" cy="1270265"/>
          </a:xfrm>
        </p:spPr>
        <p:txBody>
          <a:bodyPr/>
          <a:lstStyle/>
          <a:p>
            <a:r>
              <a:rPr lang="sv-SE" dirty="0"/>
              <a:t>Filer</a:t>
            </a:r>
          </a:p>
        </p:txBody>
      </p:sp>
      <p:sp>
        <p:nvSpPr>
          <p:cNvPr id="10" name="Rektangel: rundade hörn 9">
            <a:extLst>
              <a:ext uri="{FF2B5EF4-FFF2-40B4-BE49-F238E27FC236}">
                <a16:creationId xmlns:a16="http://schemas.microsoft.com/office/drawing/2014/main" id="{B9F0FBFB-BE90-4AF0-A2FC-FA2B30222430}"/>
              </a:ext>
            </a:extLst>
          </p:cNvPr>
          <p:cNvSpPr/>
          <p:nvPr/>
        </p:nvSpPr>
        <p:spPr>
          <a:xfrm>
            <a:off x="2496394" y="2010594"/>
            <a:ext cx="216024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branches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810396DB-CD43-4292-B345-AD045D27293B}"/>
              </a:ext>
            </a:extLst>
          </p:cNvPr>
          <p:cNvSpPr/>
          <p:nvPr/>
        </p:nvSpPr>
        <p:spPr>
          <a:xfrm>
            <a:off x="4223557" y="3373437"/>
            <a:ext cx="234013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file</a:t>
            </a: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names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9" name="Rak pilkoppling 38">
            <a:extLst>
              <a:ext uri="{FF2B5EF4-FFF2-40B4-BE49-F238E27FC236}">
                <a16:creationId xmlns:a16="http://schemas.microsoft.com/office/drawing/2014/main" id="{0AEA6200-EFF6-4856-8FD2-077DD69D3AB6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>
            <a:off x="3576514" y="2730674"/>
            <a:ext cx="1817108" cy="642763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ktangel: rundade hörn 47">
            <a:extLst>
              <a:ext uri="{FF2B5EF4-FFF2-40B4-BE49-F238E27FC236}">
                <a16:creationId xmlns:a16="http://schemas.microsoft.com/office/drawing/2014/main" id="{476B07CB-92D7-4F61-9E48-6A28316E793E}"/>
              </a:ext>
            </a:extLst>
          </p:cNvPr>
          <p:cNvSpPr/>
          <p:nvPr/>
        </p:nvSpPr>
        <p:spPr>
          <a:xfrm>
            <a:off x="6168357" y="4691356"/>
            <a:ext cx="234013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file</a:t>
            </a: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urls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49" name="Rak pilkoppling 48">
            <a:extLst>
              <a:ext uri="{FF2B5EF4-FFF2-40B4-BE49-F238E27FC236}">
                <a16:creationId xmlns:a16="http://schemas.microsoft.com/office/drawing/2014/main" id="{1C581ABC-8FF4-4CD7-9E50-3BBB3A93201F}"/>
              </a:ext>
            </a:extLst>
          </p:cNvPr>
          <p:cNvCxnSpPr>
            <a:cxnSpLocks/>
            <a:stCxn id="34" idx="2"/>
            <a:endCxn id="48" idx="0"/>
          </p:cNvCxnSpPr>
          <p:nvPr/>
        </p:nvCxnSpPr>
        <p:spPr>
          <a:xfrm>
            <a:off x="5393622" y="4093517"/>
            <a:ext cx="1944800" cy="597839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ktangel: rundade hörn 52">
            <a:extLst>
              <a:ext uri="{FF2B5EF4-FFF2-40B4-BE49-F238E27FC236}">
                <a16:creationId xmlns:a16="http://schemas.microsoft.com/office/drawing/2014/main" id="{EBEA88A2-C495-4B27-BCB7-FBBF5F5AFE9F}"/>
              </a:ext>
            </a:extLst>
          </p:cNvPr>
          <p:cNvSpPr/>
          <p:nvPr/>
        </p:nvSpPr>
        <p:spPr>
          <a:xfrm>
            <a:off x="8256005" y="5782599"/>
            <a:ext cx="234013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file</a:t>
            </a: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lines</a:t>
            </a: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cxnSp>
        <p:nvCxnSpPr>
          <p:cNvPr id="54" name="Rak pilkoppling 53">
            <a:extLst>
              <a:ext uri="{FF2B5EF4-FFF2-40B4-BE49-F238E27FC236}">
                <a16:creationId xmlns:a16="http://schemas.microsoft.com/office/drawing/2014/main" id="{5190B6B6-E491-48B3-A896-C44EF5892FBB}"/>
              </a:ext>
            </a:extLst>
          </p:cNvPr>
          <p:cNvCxnSpPr>
            <a:cxnSpLocks/>
            <a:stCxn id="48" idx="2"/>
            <a:endCxn id="53" idx="0"/>
          </p:cNvCxnSpPr>
          <p:nvPr/>
        </p:nvCxnSpPr>
        <p:spPr>
          <a:xfrm>
            <a:off x="7338422" y="5411436"/>
            <a:ext cx="2087648" cy="371163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k pilkoppling 31">
            <a:extLst>
              <a:ext uri="{FF2B5EF4-FFF2-40B4-BE49-F238E27FC236}">
                <a16:creationId xmlns:a16="http://schemas.microsoft.com/office/drawing/2014/main" id="{A996174D-C785-440B-A064-85EF3B8AB7EA}"/>
              </a:ext>
            </a:extLst>
          </p:cNvPr>
          <p:cNvCxnSpPr>
            <a:cxnSpLocks/>
          </p:cNvCxnSpPr>
          <p:nvPr/>
        </p:nvCxnSpPr>
        <p:spPr>
          <a:xfrm>
            <a:off x="2061431" y="2172559"/>
            <a:ext cx="434963" cy="211323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8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A3B4B2-5995-47DE-8971-BBD63B8E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sv-SE" dirty="0"/>
              <a:t>ull </a:t>
            </a:r>
            <a:r>
              <a:rPr lang="sv-SE" dirty="0" err="1"/>
              <a:t>requests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3F22EA9-2347-4301-A6A6-7B6EF9C3B7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7937" y="1506538"/>
            <a:ext cx="10889457" cy="52271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$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_FUSE_ | get-repos.py | get-pr.py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_FUSE_CORE | get-repos.py | get-branches.py -n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| get-pr.py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_FUSE_CORE | get-repos.py | get-branches.py -n 'feature/INT-417.*' develop | get-pr.py</a:t>
            </a:r>
          </a:p>
        </p:txBody>
      </p:sp>
    </p:spTree>
    <p:extLst>
      <p:ext uri="{BB962C8B-B14F-4D97-AF65-F5344CB8AC3E}">
        <p14:creationId xmlns:p14="http://schemas.microsoft.com/office/powerpoint/2010/main" val="3526904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CDCA6-AA01-4BFE-A07D-0E26D3AB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 pull requests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7C5F5BC-1766-420B-8AEB-09045D6D86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7937" y="1506538"/>
            <a:ext cx="11249497" cy="52271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_FUSE_ | get-repos.py | get-pr.py | get-pr-details.py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$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_FUSE_ | get-repos.py | get-pr.py | get-pr-files.py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_FUSE_ | get-repos.py | get-pr.py | filter-pr.py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_FUSE_ | get-repos.py | get-pr.py | filter-pr.py –i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_FUSE_ | get-repos.py | get-pr.py | filter-pr.py -i | get-pr-details.py</a:t>
            </a:r>
          </a:p>
        </p:txBody>
      </p:sp>
    </p:spTree>
    <p:extLst>
      <p:ext uri="{BB962C8B-B14F-4D97-AF65-F5344CB8AC3E}">
        <p14:creationId xmlns:p14="http://schemas.microsoft.com/office/powerpoint/2010/main" val="942324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B31F7E-FD2C-4C63-AB7A-26BA88D9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7" y="124063"/>
            <a:ext cx="10889887" cy="1270265"/>
          </a:xfrm>
        </p:spPr>
        <p:txBody>
          <a:bodyPr/>
          <a:lstStyle/>
          <a:p>
            <a:r>
              <a:rPr lang="sv-SE" dirty="0" err="1"/>
              <a:t>Pull</a:t>
            </a:r>
            <a:r>
              <a:rPr lang="sv-SE" dirty="0"/>
              <a:t> </a:t>
            </a:r>
            <a:r>
              <a:rPr lang="sv-SE" dirty="0" err="1"/>
              <a:t>requests</a:t>
            </a:r>
            <a:endParaRPr lang="sv-SE" dirty="0"/>
          </a:p>
        </p:txBody>
      </p:sp>
      <p:sp>
        <p:nvSpPr>
          <p:cNvPr id="10" name="Rektangel: rundade hörn 9">
            <a:extLst>
              <a:ext uri="{FF2B5EF4-FFF2-40B4-BE49-F238E27FC236}">
                <a16:creationId xmlns:a16="http://schemas.microsoft.com/office/drawing/2014/main" id="{B9F0FBFB-BE90-4AF0-A2FC-FA2B30222430}"/>
              </a:ext>
            </a:extLst>
          </p:cNvPr>
          <p:cNvSpPr/>
          <p:nvPr/>
        </p:nvSpPr>
        <p:spPr>
          <a:xfrm>
            <a:off x="1210851" y="2255716"/>
            <a:ext cx="216024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pr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B7E2DA7D-25B0-494A-B026-DB976D029169}"/>
              </a:ext>
            </a:extLst>
          </p:cNvPr>
          <p:cNvSpPr/>
          <p:nvPr/>
        </p:nvSpPr>
        <p:spPr>
          <a:xfrm>
            <a:off x="8734666" y="3638410"/>
            <a:ext cx="2181442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pr</a:t>
            </a: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files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404A6730-79F1-4D9B-A415-415A798CD48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371091" y="2615756"/>
            <a:ext cx="637471" cy="0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ktangel: rundade hörn 32">
            <a:extLst>
              <a:ext uri="{FF2B5EF4-FFF2-40B4-BE49-F238E27FC236}">
                <a16:creationId xmlns:a16="http://schemas.microsoft.com/office/drawing/2014/main" id="{CEA2464B-ECB6-4E11-BEE2-D9F957B0FAED}"/>
              </a:ext>
            </a:extLst>
          </p:cNvPr>
          <p:cNvSpPr/>
          <p:nvPr/>
        </p:nvSpPr>
        <p:spPr>
          <a:xfrm>
            <a:off x="4440610" y="3442115"/>
            <a:ext cx="2592288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filter-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pr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B04D0219-80B2-4E48-AECE-D9B0B83EF1E5}"/>
              </a:ext>
            </a:extLst>
          </p:cNvPr>
          <p:cNvSpPr/>
          <p:nvPr/>
        </p:nvSpPr>
        <p:spPr>
          <a:xfrm>
            <a:off x="8755867" y="2238201"/>
            <a:ext cx="216024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pr</a:t>
            </a: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details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7" name="Rak pilkoppling 36">
            <a:extLst>
              <a:ext uri="{FF2B5EF4-FFF2-40B4-BE49-F238E27FC236}">
                <a16:creationId xmlns:a16="http://schemas.microsoft.com/office/drawing/2014/main" id="{BD131BE4-9219-4426-9F2C-2F02186F53C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675747" y="2598241"/>
            <a:ext cx="1080120" cy="0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ak pilkoppling 40">
            <a:extLst>
              <a:ext uri="{FF2B5EF4-FFF2-40B4-BE49-F238E27FC236}">
                <a16:creationId xmlns:a16="http://schemas.microsoft.com/office/drawing/2014/main" id="{2062F77A-4EA0-43DC-8003-050EDEFEC8F7}"/>
              </a:ext>
            </a:extLst>
          </p:cNvPr>
          <p:cNvCxnSpPr>
            <a:cxnSpLocks/>
          </p:cNvCxnSpPr>
          <p:nvPr/>
        </p:nvCxnSpPr>
        <p:spPr>
          <a:xfrm>
            <a:off x="4008563" y="2598241"/>
            <a:ext cx="3667184" cy="0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pilkoppling 30">
            <a:extLst>
              <a:ext uri="{FF2B5EF4-FFF2-40B4-BE49-F238E27FC236}">
                <a16:creationId xmlns:a16="http://schemas.microsoft.com/office/drawing/2014/main" id="{816BE22E-1286-4752-B662-B8E4576A500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008562" y="2598241"/>
            <a:ext cx="432048" cy="1203914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k pilkoppling 35">
            <a:extLst>
              <a:ext uri="{FF2B5EF4-FFF2-40B4-BE49-F238E27FC236}">
                <a16:creationId xmlns:a16="http://schemas.microsoft.com/office/drawing/2014/main" id="{977CC169-4792-4B98-A76D-0A43282A3BD9}"/>
              </a:ext>
            </a:extLst>
          </p:cNvPr>
          <p:cNvCxnSpPr>
            <a:cxnSpLocks/>
          </p:cNvCxnSpPr>
          <p:nvPr/>
        </p:nvCxnSpPr>
        <p:spPr>
          <a:xfrm flipV="1">
            <a:off x="7035813" y="2598241"/>
            <a:ext cx="631944" cy="1221192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ak pilkoppling 37">
            <a:extLst>
              <a:ext uri="{FF2B5EF4-FFF2-40B4-BE49-F238E27FC236}">
                <a16:creationId xmlns:a16="http://schemas.microsoft.com/office/drawing/2014/main" id="{D595C3C6-EF68-418A-8C01-2B5A9FFD80C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675747" y="2598240"/>
            <a:ext cx="1058919" cy="1400210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k pilkoppling 39">
            <a:extLst>
              <a:ext uri="{FF2B5EF4-FFF2-40B4-BE49-F238E27FC236}">
                <a16:creationId xmlns:a16="http://schemas.microsoft.com/office/drawing/2014/main" id="{4BEEB22A-A8B7-4F44-9FD8-3B091F84E0AC}"/>
              </a:ext>
            </a:extLst>
          </p:cNvPr>
          <p:cNvCxnSpPr>
            <a:cxnSpLocks/>
          </p:cNvCxnSpPr>
          <p:nvPr/>
        </p:nvCxnSpPr>
        <p:spPr>
          <a:xfrm>
            <a:off x="778499" y="2404433"/>
            <a:ext cx="434963" cy="211323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38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5BA6FA2F-0504-4FAE-86A2-63C95A87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Commits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D1E17B4-6892-46F2-A8E3-521F56CF3B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7937" y="1506538"/>
            <a:ext cx="10889457" cy="52271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APPII_FUSE_HIP | get-repos.py | grep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| get-branches.py -n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| get-commits.py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APPII_FUSE_HIP | get-repos.py | grep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| get-branches.py -n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| get-commits.py | get-commit-details.py</a:t>
            </a:r>
          </a:p>
        </p:txBody>
      </p:sp>
    </p:spTree>
    <p:extLst>
      <p:ext uri="{BB962C8B-B14F-4D97-AF65-F5344CB8AC3E}">
        <p14:creationId xmlns:p14="http://schemas.microsoft.com/office/powerpoint/2010/main" val="2302443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5BA6FA2F-0504-4FAE-86A2-63C95A87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Skapa</a:t>
            </a:r>
            <a:r>
              <a:rPr lang="en-GB" dirty="0"/>
              <a:t> </a:t>
            </a:r>
            <a:r>
              <a:rPr lang="en-GB" dirty="0" err="1"/>
              <a:t>taggar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brancher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D1E17B4-6892-46F2-A8E3-521F56CF3B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7937" y="1506538"/>
            <a:ext cx="10889457" cy="52271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ADI | get-repos.py | grep workshop | get-branches.py | get-commits.py | create-tags.py tagg1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ADI | get-repos.py | grep workshop | get-tags.py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ADI | get-repos.py | grep workshop | get-tags.py -n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| get-commits.py | create-branches.py feature/branch1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ADI | get-repos.py | grep workshop | get-branches.py</a:t>
            </a:r>
          </a:p>
        </p:txBody>
      </p:sp>
    </p:spTree>
    <p:extLst>
      <p:ext uri="{BB962C8B-B14F-4D97-AF65-F5344CB8AC3E}">
        <p14:creationId xmlns:p14="http://schemas.microsoft.com/office/powerpoint/2010/main" val="2188907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F7834B-2588-4945-8D44-8E626AA6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Deleta</a:t>
            </a:r>
            <a:r>
              <a:rPr lang="en-GB" dirty="0"/>
              <a:t> </a:t>
            </a:r>
            <a:r>
              <a:rPr lang="en-GB" dirty="0" err="1"/>
              <a:t>brancher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BC198FB-567F-451C-9E5A-7581178B87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7937" y="1506538"/>
            <a:ext cx="10889457" cy="52271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ADI | get-repos.py | grep workshop | get-branches.py -n 'feature/.*' | delete-branches.py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ADI | get-repos.py | grep workshop | get-branches.py</a:t>
            </a:r>
          </a:p>
          <a:p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F335DC7-7E59-4769-AEBD-C2B07FED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Skapa </a:t>
            </a:r>
            <a:r>
              <a:rPr lang="sv-SE" dirty="0" err="1"/>
              <a:t>brancher</a:t>
            </a:r>
            <a:r>
              <a:rPr lang="sv-SE" dirty="0"/>
              <a:t> och checka ut dem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1DF1C7B-6BFB-46A5-9407-0768BAF671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7937" y="1506538"/>
            <a:ext cx="11033473" cy="52271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$"/>
            </a:pP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_FUSE_ | get-repos.py | get-branches.py -n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 get-file-names.py -n '^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$' -m 1 | select-columns.py 0 1 &gt; repos.txt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repos.txt | get-branches.py -n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 get-commits.py | create-branches.py feature/INT-472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(set -e &amp;&amp; set -o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pipefail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repos.txt | get-branches.py -n feature/INT-472 -d | dos2unix | 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IFS=$'\t' read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repo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do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pushd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/$repo;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popd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7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474B85A-6375-4DF0-8B7C-9119BE96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Bakgrund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E050C9F-2726-4E46-B400-4C8DC49F3C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v-SE" dirty="0"/>
              <a:t>250 </a:t>
            </a:r>
            <a:r>
              <a:rPr lang="sv-SE" dirty="0" err="1"/>
              <a:t>gitrepon</a:t>
            </a:r>
            <a:endParaRPr lang="sv-SE" dirty="0"/>
          </a:p>
          <a:p>
            <a:r>
              <a:rPr lang="sv-SE" dirty="0"/>
              <a:t>Byta master-</a:t>
            </a:r>
            <a:r>
              <a:rPr lang="sv-SE" dirty="0" err="1"/>
              <a:t>pom</a:t>
            </a:r>
            <a:r>
              <a:rPr lang="sv-SE" dirty="0"/>
              <a:t> version (pom.xml)</a:t>
            </a:r>
          </a:p>
          <a:p>
            <a:pPr lvl="1"/>
            <a:r>
              <a:rPr lang="sv-SE" dirty="0"/>
              <a:t>250 </a:t>
            </a:r>
            <a:r>
              <a:rPr lang="sv-SE" dirty="0" err="1"/>
              <a:t>brancher</a:t>
            </a:r>
            <a:endParaRPr lang="sv-SE" dirty="0"/>
          </a:p>
          <a:p>
            <a:pPr lvl="1"/>
            <a:r>
              <a:rPr lang="sv-SE" dirty="0"/>
              <a:t>250 </a:t>
            </a:r>
            <a:r>
              <a:rPr lang="sv-SE" dirty="0" err="1"/>
              <a:t>pull</a:t>
            </a:r>
            <a:r>
              <a:rPr lang="sv-SE" dirty="0"/>
              <a:t> </a:t>
            </a:r>
            <a:r>
              <a:rPr lang="sv-SE" dirty="0" err="1"/>
              <a:t>requests</a:t>
            </a:r>
            <a:endParaRPr lang="sv-SE" dirty="0"/>
          </a:p>
          <a:p>
            <a:pPr lvl="1"/>
            <a:r>
              <a:rPr lang="sv-SE" dirty="0"/>
              <a:t>250 </a:t>
            </a:r>
            <a:r>
              <a:rPr lang="sv-SE" dirty="0" err="1"/>
              <a:t>mergningar</a:t>
            </a:r>
            <a:endParaRPr lang="sv-SE" dirty="0"/>
          </a:p>
          <a:p>
            <a:r>
              <a:rPr lang="sv-SE" dirty="0">
                <a:hlinkClick r:id="rId2"/>
              </a:rPr>
              <a:t>https://jira.sfa.se/browse/INT-472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53880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B31F7E-FD2C-4C63-AB7A-26BA88D9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7" y="124063"/>
            <a:ext cx="10889887" cy="1270265"/>
          </a:xfrm>
        </p:spPr>
        <p:txBody>
          <a:bodyPr/>
          <a:lstStyle/>
          <a:p>
            <a:r>
              <a:rPr lang="sv-SE" dirty="0"/>
              <a:t>Skapa och </a:t>
            </a:r>
            <a:r>
              <a:rPr lang="sv-SE" dirty="0" err="1"/>
              <a:t>deleta</a:t>
            </a:r>
            <a:r>
              <a:rPr lang="sv-SE" dirty="0"/>
              <a:t> </a:t>
            </a:r>
            <a:r>
              <a:rPr lang="sv-SE" dirty="0" err="1"/>
              <a:t>brancher</a:t>
            </a:r>
            <a:r>
              <a:rPr lang="sv-SE" dirty="0"/>
              <a:t> och taggar</a:t>
            </a:r>
          </a:p>
        </p:txBody>
      </p:sp>
      <p:sp>
        <p:nvSpPr>
          <p:cNvPr id="10" name="Rektangel: rundade hörn 9">
            <a:extLst>
              <a:ext uri="{FF2B5EF4-FFF2-40B4-BE49-F238E27FC236}">
                <a16:creationId xmlns:a16="http://schemas.microsoft.com/office/drawing/2014/main" id="{B9F0FBFB-BE90-4AF0-A2FC-FA2B30222430}"/>
              </a:ext>
            </a:extLst>
          </p:cNvPr>
          <p:cNvSpPr/>
          <p:nvPr/>
        </p:nvSpPr>
        <p:spPr>
          <a:xfrm>
            <a:off x="1057263" y="1501195"/>
            <a:ext cx="216024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branches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B7E2DA7D-25B0-494A-B026-DB976D029169}"/>
              </a:ext>
            </a:extLst>
          </p:cNvPr>
          <p:cNvSpPr/>
          <p:nvPr/>
        </p:nvSpPr>
        <p:spPr>
          <a:xfrm>
            <a:off x="5461633" y="5673233"/>
            <a:ext cx="2762729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create</a:t>
            </a: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-tags</a:t>
            </a:r>
          </a:p>
        </p:txBody>
      </p:sp>
      <p:sp>
        <p:nvSpPr>
          <p:cNvPr id="33" name="Rektangel: rundade hörn 32">
            <a:extLst>
              <a:ext uri="{FF2B5EF4-FFF2-40B4-BE49-F238E27FC236}">
                <a16:creationId xmlns:a16="http://schemas.microsoft.com/office/drawing/2014/main" id="{CEA2464B-ECB6-4E11-BEE2-D9F957B0FAED}"/>
              </a:ext>
            </a:extLst>
          </p:cNvPr>
          <p:cNvSpPr/>
          <p:nvPr/>
        </p:nvSpPr>
        <p:spPr>
          <a:xfrm>
            <a:off x="8473058" y="4628006"/>
            <a:ext cx="2592288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create-branches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B04D0219-80B2-4E48-AECE-D9B0B83EF1E5}"/>
              </a:ext>
            </a:extLst>
          </p:cNvPr>
          <p:cNvSpPr/>
          <p:nvPr/>
        </p:nvSpPr>
        <p:spPr>
          <a:xfrm>
            <a:off x="3720531" y="2770141"/>
            <a:ext cx="2738358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commits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7" name="Rak pilkoppling 36">
            <a:extLst>
              <a:ext uri="{FF2B5EF4-FFF2-40B4-BE49-F238E27FC236}">
                <a16:creationId xmlns:a16="http://schemas.microsoft.com/office/drawing/2014/main" id="{BD131BE4-9219-4426-9F2C-2F02186F53CD}"/>
              </a:ext>
            </a:extLst>
          </p:cNvPr>
          <p:cNvCxnSpPr>
            <a:cxnSpLocks/>
            <a:stCxn id="10" idx="2"/>
            <a:endCxn id="35" idx="1"/>
          </p:cNvCxnSpPr>
          <p:nvPr/>
        </p:nvCxnSpPr>
        <p:spPr>
          <a:xfrm>
            <a:off x="2137383" y="2221275"/>
            <a:ext cx="1583148" cy="908906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ktangel: rundade hörn 56">
            <a:extLst>
              <a:ext uri="{FF2B5EF4-FFF2-40B4-BE49-F238E27FC236}">
                <a16:creationId xmlns:a16="http://schemas.microsoft.com/office/drawing/2014/main" id="{B21C7AE2-5ADB-4D66-8640-BC1CAD449E78}"/>
              </a:ext>
            </a:extLst>
          </p:cNvPr>
          <p:cNvSpPr/>
          <p:nvPr/>
        </p:nvSpPr>
        <p:spPr>
          <a:xfrm>
            <a:off x="1758892" y="4710609"/>
            <a:ext cx="234013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delete-branches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59" name="Rak pilkoppling 58">
            <a:extLst>
              <a:ext uri="{FF2B5EF4-FFF2-40B4-BE49-F238E27FC236}">
                <a16:creationId xmlns:a16="http://schemas.microsoft.com/office/drawing/2014/main" id="{F9587182-667F-47D2-93B3-E081CECB0CCA}"/>
              </a:ext>
            </a:extLst>
          </p:cNvPr>
          <p:cNvCxnSpPr>
            <a:cxnSpLocks/>
            <a:stCxn id="10" idx="2"/>
            <a:endCxn id="57" idx="0"/>
          </p:cNvCxnSpPr>
          <p:nvPr/>
        </p:nvCxnSpPr>
        <p:spPr>
          <a:xfrm>
            <a:off x="2137383" y="2221275"/>
            <a:ext cx="791574" cy="2489334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k pilkoppling 35">
            <a:extLst>
              <a:ext uri="{FF2B5EF4-FFF2-40B4-BE49-F238E27FC236}">
                <a16:creationId xmlns:a16="http://schemas.microsoft.com/office/drawing/2014/main" id="{08C362F9-042C-4469-BEF9-704C83F9934C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6458889" y="3130181"/>
            <a:ext cx="2014169" cy="1857865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ak pilkoppling 63">
            <a:extLst>
              <a:ext uri="{FF2B5EF4-FFF2-40B4-BE49-F238E27FC236}">
                <a16:creationId xmlns:a16="http://schemas.microsoft.com/office/drawing/2014/main" id="{C7FC9418-F17F-4B86-9695-D719801F1BC5}"/>
              </a:ext>
            </a:extLst>
          </p:cNvPr>
          <p:cNvCxnSpPr>
            <a:cxnSpLocks/>
            <a:stCxn id="35" idx="2"/>
            <a:endCxn id="12" idx="0"/>
          </p:cNvCxnSpPr>
          <p:nvPr/>
        </p:nvCxnSpPr>
        <p:spPr>
          <a:xfrm>
            <a:off x="5089710" y="3490221"/>
            <a:ext cx="1753288" cy="2183012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95C27B3E-A93B-4B4F-9985-E4F9AEDDBA8C}"/>
              </a:ext>
            </a:extLst>
          </p:cNvPr>
          <p:cNvCxnSpPr>
            <a:cxnSpLocks/>
          </p:cNvCxnSpPr>
          <p:nvPr/>
        </p:nvCxnSpPr>
        <p:spPr>
          <a:xfrm>
            <a:off x="622300" y="1702140"/>
            <a:ext cx="434963" cy="211323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CD95EDC0-D752-4F49-AB35-59AF6F056750}"/>
              </a:ext>
            </a:extLst>
          </p:cNvPr>
          <p:cNvSpPr/>
          <p:nvPr/>
        </p:nvSpPr>
        <p:spPr>
          <a:xfrm>
            <a:off x="8473058" y="2699977"/>
            <a:ext cx="2762729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commit</a:t>
            </a: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details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21" name="Rak pilkoppling 20">
            <a:extLst>
              <a:ext uri="{FF2B5EF4-FFF2-40B4-BE49-F238E27FC236}">
                <a16:creationId xmlns:a16="http://schemas.microsoft.com/office/drawing/2014/main" id="{96F62A12-B4EE-4072-8575-E600B70C3450}"/>
              </a:ext>
            </a:extLst>
          </p:cNvPr>
          <p:cNvCxnSpPr>
            <a:cxnSpLocks/>
            <a:stCxn id="35" idx="3"/>
            <a:endCxn id="20" idx="1"/>
          </p:cNvCxnSpPr>
          <p:nvPr/>
        </p:nvCxnSpPr>
        <p:spPr>
          <a:xfrm flipV="1">
            <a:off x="6458889" y="3060017"/>
            <a:ext cx="2014169" cy="70164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5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D979540B-FF2D-41CD-9550-F860EAEB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Skapa </a:t>
            </a:r>
            <a:r>
              <a:rPr lang="sv-SE" dirty="0" err="1"/>
              <a:t>pull</a:t>
            </a:r>
            <a:r>
              <a:rPr lang="sv-SE" dirty="0"/>
              <a:t> </a:t>
            </a:r>
            <a:r>
              <a:rPr lang="sv-SE" dirty="0" err="1"/>
              <a:t>requests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8CC7C5E-06FC-4E60-B227-5D465884F8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7937" y="1506538"/>
            <a:ext cx="11321505" cy="52271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$"/>
            </a:pP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ADI | get-repos.py | grep workshop | get-tags.py -n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get-commits.py | create-branches.py feature/branch1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cd /c/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FKApps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/repo/git/ADI/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openapi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-workshop/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feature/branch1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"Demonstrerar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bitbucket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interface" &gt;&gt; readme.md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"Demo”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ADI | get-repos.py | grep workshop | get-branches.py -n feature/branch1 master | create-pr.py Titel Beskrivning</a:t>
            </a:r>
          </a:p>
          <a:p>
            <a:endParaRPr lang="sv-S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645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A9A01F-4E64-4018-A2FE-0B408475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Merga</a:t>
            </a:r>
            <a:r>
              <a:rPr lang="en-GB" dirty="0"/>
              <a:t> pull request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ED28450-6D86-4C58-BE1E-EDA814E121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7937" y="1506538"/>
            <a:ext cx="11105481" cy="52271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ADI | get-repos.py | grep workshop | get-pr.py | filter-pr.py | merge-pr.py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ADI | get-repos.py | grep workshop | get-branches.py -n feature/branch1 master | filter-merged.py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ADI | get-repos.py | grep workshop | get-branches.py -n feature/branch1 | delete-branches.py</a:t>
            </a:r>
          </a:p>
          <a:p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460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B31F7E-FD2C-4C63-AB7A-26BA88D9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7" y="124063"/>
            <a:ext cx="10889887" cy="1270265"/>
          </a:xfrm>
        </p:spPr>
        <p:txBody>
          <a:bodyPr/>
          <a:lstStyle/>
          <a:p>
            <a:r>
              <a:rPr lang="en-GB" dirty="0" err="1"/>
              <a:t>Mergning</a:t>
            </a:r>
            <a:endParaRPr lang="sv-SE" dirty="0"/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810396DB-CD43-4292-B345-AD045D27293B}"/>
              </a:ext>
            </a:extLst>
          </p:cNvPr>
          <p:cNvSpPr/>
          <p:nvPr/>
        </p:nvSpPr>
        <p:spPr>
          <a:xfrm>
            <a:off x="8943084" y="2198020"/>
            <a:ext cx="234013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delete-pr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9" name="Rak pilkoppling 38">
            <a:extLst>
              <a:ext uri="{FF2B5EF4-FFF2-40B4-BE49-F238E27FC236}">
                <a16:creationId xmlns:a16="http://schemas.microsoft.com/office/drawing/2014/main" id="{0AEA6200-EFF6-4856-8FD2-077DD69D3AB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7578359" y="2558060"/>
            <a:ext cx="1364725" cy="1495222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ktangel: rundade hörn 56">
            <a:extLst>
              <a:ext uri="{FF2B5EF4-FFF2-40B4-BE49-F238E27FC236}">
                <a16:creationId xmlns:a16="http://schemas.microsoft.com/office/drawing/2014/main" id="{B21C7AE2-5ADB-4D66-8640-BC1CAD449E78}"/>
              </a:ext>
            </a:extLst>
          </p:cNvPr>
          <p:cNvSpPr/>
          <p:nvPr/>
        </p:nvSpPr>
        <p:spPr>
          <a:xfrm>
            <a:off x="9195242" y="3767164"/>
            <a:ext cx="234013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put-pr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8" name="Rektangel: rundade hörn 57">
            <a:extLst>
              <a:ext uri="{FF2B5EF4-FFF2-40B4-BE49-F238E27FC236}">
                <a16:creationId xmlns:a16="http://schemas.microsoft.com/office/drawing/2014/main" id="{2DA6D03D-1D9B-45F7-9E19-5EB91294A78E}"/>
              </a:ext>
            </a:extLst>
          </p:cNvPr>
          <p:cNvSpPr/>
          <p:nvPr/>
        </p:nvSpPr>
        <p:spPr>
          <a:xfrm>
            <a:off x="9087100" y="5970932"/>
            <a:ext cx="234013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merge-pr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59" name="Rak pilkoppling 58">
            <a:extLst>
              <a:ext uri="{FF2B5EF4-FFF2-40B4-BE49-F238E27FC236}">
                <a16:creationId xmlns:a16="http://schemas.microsoft.com/office/drawing/2014/main" id="{F9587182-667F-47D2-93B3-E081CECB0CCA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7682158" y="4074661"/>
            <a:ext cx="1513084" cy="52543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ak pilkoppling 61">
            <a:extLst>
              <a:ext uri="{FF2B5EF4-FFF2-40B4-BE49-F238E27FC236}">
                <a16:creationId xmlns:a16="http://schemas.microsoft.com/office/drawing/2014/main" id="{CD33405D-D5CD-419E-B7EF-259A82E1BE4F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82158" y="4123248"/>
            <a:ext cx="2575007" cy="1847684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AFCB271D-21FC-40F4-AE3B-40D0B3EF38E1}"/>
              </a:ext>
            </a:extLst>
          </p:cNvPr>
          <p:cNvSpPr/>
          <p:nvPr/>
        </p:nvSpPr>
        <p:spPr>
          <a:xfrm>
            <a:off x="1560290" y="1808122"/>
            <a:ext cx="216024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branches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2" name="Rektangel: rundade hörn 31">
            <a:extLst>
              <a:ext uri="{FF2B5EF4-FFF2-40B4-BE49-F238E27FC236}">
                <a16:creationId xmlns:a16="http://schemas.microsoft.com/office/drawing/2014/main" id="{D07A484F-7194-4D34-A1C4-3B75762D63E4}"/>
              </a:ext>
            </a:extLst>
          </p:cNvPr>
          <p:cNvSpPr/>
          <p:nvPr/>
        </p:nvSpPr>
        <p:spPr>
          <a:xfrm>
            <a:off x="4872658" y="1796174"/>
            <a:ext cx="216024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create-pr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6" name="Rak pilkoppling 35">
            <a:extLst>
              <a:ext uri="{FF2B5EF4-FFF2-40B4-BE49-F238E27FC236}">
                <a16:creationId xmlns:a16="http://schemas.microsoft.com/office/drawing/2014/main" id="{D85A2619-C014-4993-B08E-86AE8BE3F8BC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3720530" y="2156214"/>
            <a:ext cx="1152128" cy="11948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ktangel: rundade hörn 45">
            <a:extLst>
              <a:ext uri="{FF2B5EF4-FFF2-40B4-BE49-F238E27FC236}">
                <a16:creationId xmlns:a16="http://schemas.microsoft.com/office/drawing/2014/main" id="{09B68904-B4E5-468E-9F10-71C9F835EDEA}"/>
              </a:ext>
            </a:extLst>
          </p:cNvPr>
          <p:cNvSpPr/>
          <p:nvPr/>
        </p:nvSpPr>
        <p:spPr>
          <a:xfrm>
            <a:off x="1340730" y="3662077"/>
            <a:ext cx="216024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pr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47" name="Rak pilkoppling 46">
            <a:extLst>
              <a:ext uri="{FF2B5EF4-FFF2-40B4-BE49-F238E27FC236}">
                <a16:creationId xmlns:a16="http://schemas.microsoft.com/office/drawing/2014/main" id="{20B40C5A-30CB-4D2D-A0CB-D498271A642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500970" y="4022117"/>
            <a:ext cx="521993" cy="0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ktangel: rundade hörn 47">
            <a:extLst>
              <a:ext uri="{FF2B5EF4-FFF2-40B4-BE49-F238E27FC236}">
                <a16:creationId xmlns:a16="http://schemas.microsoft.com/office/drawing/2014/main" id="{7AA0E24B-4DCE-464B-858E-DFC1FA2CC332}"/>
              </a:ext>
            </a:extLst>
          </p:cNvPr>
          <p:cNvSpPr/>
          <p:nvPr/>
        </p:nvSpPr>
        <p:spPr>
          <a:xfrm>
            <a:off x="4455011" y="4865991"/>
            <a:ext cx="2592288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filter-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pr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49" name="Rak pilkoppling 48">
            <a:extLst>
              <a:ext uri="{FF2B5EF4-FFF2-40B4-BE49-F238E27FC236}">
                <a16:creationId xmlns:a16="http://schemas.microsoft.com/office/drawing/2014/main" id="{323795E5-929D-4606-8FFB-C8C924073B15}"/>
              </a:ext>
            </a:extLst>
          </p:cNvPr>
          <p:cNvCxnSpPr>
            <a:cxnSpLocks/>
          </p:cNvCxnSpPr>
          <p:nvPr/>
        </p:nvCxnSpPr>
        <p:spPr>
          <a:xfrm>
            <a:off x="4022964" y="4022117"/>
            <a:ext cx="3667184" cy="0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A87FAA6-E620-4E57-B40E-1EAF67B747BE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022963" y="4022117"/>
            <a:ext cx="432048" cy="1203914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52BFBA0C-EED0-4008-97BF-B535810ECC35}"/>
              </a:ext>
            </a:extLst>
          </p:cNvPr>
          <p:cNvCxnSpPr>
            <a:cxnSpLocks/>
          </p:cNvCxnSpPr>
          <p:nvPr/>
        </p:nvCxnSpPr>
        <p:spPr>
          <a:xfrm flipV="1">
            <a:off x="7050214" y="4022117"/>
            <a:ext cx="631944" cy="1221192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ak pilkoppling 59">
            <a:extLst>
              <a:ext uri="{FF2B5EF4-FFF2-40B4-BE49-F238E27FC236}">
                <a16:creationId xmlns:a16="http://schemas.microsoft.com/office/drawing/2014/main" id="{093E7FA4-21B1-492E-8359-B66716D02C1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05767" y="3810794"/>
            <a:ext cx="434963" cy="211323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ak pilkoppling 60">
            <a:extLst>
              <a:ext uri="{FF2B5EF4-FFF2-40B4-BE49-F238E27FC236}">
                <a16:creationId xmlns:a16="http://schemas.microsoft.com/office/drawing/2014/main" id="{3E55CF79-2FB5-4C2D-8EE8-FD83403AD519}"/>
              </a:ext>
            </a:extLst>
          </p:cNvPr>
          <p:cNvCxnSpPr>
            <a:cxnSpLocks/>
          </p:cNvCxnSpPr>
          <p:nvPr/>
        </p:nvCxnSpPr>
        <p:spPr>
          <a:xfrm>
            <a:off x="1123248" y="1986697"/>
            <a:ext cx="434963" cy="211323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958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0122D9A-E850-42DB-944D-1CB02E35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Uppdatera master-</a:t>
            </a:r>
            <a:r>
              <a:rPr lang="sv-SE" dirty="0" err="1"/>
              <a:t>pom</a:t>
            </a:r>
            <a:r>
              <a:rPr lang="sv-SE" dirty="0"/>
              <a:t> version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FC72DDA-2AF9-42B3-BC6F-42F7172540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7937" y="1506538"/>
            <a:ext cx="11105481" cy="52271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$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 ../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/fuse/APPII_FUSE_TOOLS/build/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/master-pom.xsl</a:t>
            </a:r>
            <a:endParaRPr lang="sv-S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$"/>
            </a:pP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repos.txt | dos2unix | sed "s/\s/\//g" | sed "s/$/\/pom.xml/g" |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xsl-transform.groovy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/fuse/APPII_FUSE_TOOLS/build/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/master-pom.xsl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(set -e &amp;&amp; set -o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pipefail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repos.txt | dos2unix | 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IFS=$'\t' read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repo; do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pushd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/$repo;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INT-472;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push;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popd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repos.txt | get-branches.py -n feature/INT-472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create-pr.py INT-472 Master-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</a:t>
            </a:r>
            <a:endParaRPr lang="sv-S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$"/>
            </a:pP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repos.txt | get-branches.py -n feature/INT-472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get-pr.py | filter-pr.py | merge-pr.py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Mergar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-till-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repos.txt | get-branches.py -n feature/INT-472 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filter-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merged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delete-branches.py</a:t>
            </a:r>
          </a:p>
          <a:p>
            <a:endParaRPr lang="sv-S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64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7D6E7D-EA29-492D-AA34-073D86BA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Anv</a:t>
            </a:r>
            <a:r>
              <a:rPr lang="sv-SE" dirty="0" err="1"/>
              <a:t>ändningsområden</a:t>
            </a:r>
            <a:r>
              <a:rPr lang="sv-SE" dirty="0"/>
              <a:t>	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F5FFFEA-B60E-4BAA-8333-95BA3BAABB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v-SE" dirty="0"/>
              <a:t>Informationssökning</a:t>
            </a:r>
          </a:p>
          <a:p>
            <a:r>
              <a:rPr lang="sv-SE" dirty="0"/>
              <a:t>Verktyg för </a:t>
            </a:r>
            <a:r>
              <a:rPr lang="sv-SE" dirty="0" err="1"/>
              <a:t>CM:ar</a:t>
            </a:r>
            <a:endParaRPr lang="sv-SE" dirty="0"/>
          </a:p>
          <a:p>
            <a:r>
              <a:rPr lang="sv-SE" dirty="0"/>
              <a:t>Massändringar när man har många </a:t>
            </a:r>
            <a:r>
              <a:rPr lang="sv-SE" dirty="0" err="1"/>
              <a:t>repon</a:t>
            </a:r>
            <a:r>
              <a:rPr lang="sv-SE" dirty="0"/>
              <a:t> (ICC)</a:t>
            </a:r>
          </a:p>
          <a:p>
            <a:r>
              <a:rPr lang="sv-SE" dirty="0"/>
              <a:t>Automatisering</a:t>
            </a:r>
          </a:p>
          <a:p>
            <a:r>
              <a:rPr lang="sv-SE" dirty="0"/>
              <a:t>Om man föredrar </a:t>
            </a:r>
            <a:r>
              <a:rPr lang="sv-SE"/>
              <a:t>tangentbord före mus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24549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CDB802-9181-4411-8294-09CD9399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Bonusmaterial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AD5E76C-830C-47F9-A670-E15949898E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v-SE" sz="2000" dirty="0">
                <a:hlinkClick r:id="rId2"/>
              </a:rPr>
              <a:t>http://stash.sfa.se/projects/ADI/repos/openapi/browse/rose-link-swaggerator/readme.md?at=refs%2Fheads%2Fdevelop</a:t>
            </a:r>
            <a:endParaRPr lang="sv-SE" sz="2000" dirty="0"/>
          </a:p>
          <a:p>
            <a:pPr lvl="1"/>
            <a:r>
              <a:rPr lang="en-GB" sz="1600" dirty="0"/>
              <a:t>“</a:t>
            </a:r>
            <a:r>
              <a:rPr lang="sv-SE" sz="1600" b="1" dirty="0"/>
              <a:t>Att uppdatera rose_link_functions.txt”</a:t>
            </a:r>
          </a:p>
          <a:p>
            <a:r>
              <a:rPr lang="sv-SE" sz="2000" dirty="0">
                <a:hlinkClick r:id="rId3"/>
              </a:rPr>
              <a:t>http://stash.sfa.se/projects/ADI/repos/openapi/browse/rose-link-swaggerator/rose_link_functions.txt?at=refs%2Fheads%2Fdevelop</a:t>
            </a:r>
            <a:endParaRPr lang="sv-SE" sz="2000" b="1" dirty="0"/>
          </a:p>
        </p:txBody>
      </p:sp>
    </p:spTree>
    <p:extLst>
      <p:ext uri="{BB962C8B-B14F-4D97-AF65-F5344CB8AC3E}">
        <p14:creationId xmlns:p14="http://schemas.microsoft.com/office/powerpoint/2010/main" val="3761370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3BE0BE-1502-4EDA-88BE-76DDF9BC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Skapa en katalog för demon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8731954-74B2-44D0-B436-671DCAD3C7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7937" y="1506538"/>
            <a:ext cx="10889457" cy="52271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$"/>
            </a:pPr>
            <a:r>
              <a:rPr lang="sv-S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cd /c/</a:t>
            </a:r>
            <a:r>
              <a:rPr lang="sv-SE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FKApps</a:t>
            </a:r>
            <a:r>
              <a:rPr lang="sv-S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/repo/</a:t>
            </a:r>
            <a:r>
              <a:rPr lang="sv-SE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sv-S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sv-S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demo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cd demo/</a:t>
            </a:r>
          </a:p>
          <a:p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336217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991E1F-7036-4898-A3B6-94529B87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sv-SE" dirty="0" err="1"/>
              <a:t>rojekt</a:t>
            </a:r>
            <a:r>
              <a:rPr lang="sv-SE" dirty="0"/>
              <a:t> och </a:t>
            </a:r>
            <a:r>
              <a:rPr lang="sv-SE" dirty="0" err="1"/>
              <a:t>repon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F13EB84-B4AF-4A80-8298-22F3E8787C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7937" y="1506538"/>
            <a:ext cx="10889457" cy="52271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$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_FUSE_ | dos2unix | while IFS= read -r line; do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$line; done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_FUSE_ | get-repos.py | get-clone-urls.py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_FUSE_ | get-repos.py | get-clone-urls.py | </a:t>
            </a:r>
            <a:r>
              <a:rPr lang="sv-S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v-S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IFS=$'\t' read </a:t>
            </a:r>
            <a:r>
              <a:rPr lang="sv-S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sv-S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repo </a:t>
            </a:r>
            <a:r>
              <a:rPr lang="sv-S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v-S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do </a:t>
            </a:r>
            <a:r>
              <a:rPr lang="sv-S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pushd</a:t>
            </a:r>
            <a:r>
              <a:rPr lang="sv-S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sv-S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sv-S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sv-S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sv-S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sv-S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v-S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popd</a:t>
            </a:r>
            <a:r>
              <a:rPr lang="sv-S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14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B31F7E-FD2C-4C63-AB7A-26BA88D9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26" y="182435"/>
            <a:ext cx="10889887" cy="1270265"/>
          </a:xfrm>
        </p:spPr>
        <p:txBody>
          <a:bodyPr/>
          <a:lstStyle/>
          <a:p>
            <a:r>
              <a:rPr lang="sv-SE" dirty="0"/>
              <a:t>Projekt och </a:t>
            </a:r>
            <a:r>
              <a:rPr lang="sv-SE" dirty="0" err="1"/>
              <a:t>repon</a:t>
            </a:r>
            <a:endParaRPr lang="sv-SE" dirty="0"/>
          </a:p>
        </p:txBody>
      </p:sp>
      <p:sp>
        <p:nvSpPr>
          <p:cNvPr id="6" name="Rektangel: rundade hörn 5">
            <a:extLst>
              <a:ext uri="{FF2B5EF4-FFF2-40B4-BE49-F238E27FC236}">
                <a16:creationId xmlns:a16="http://schemas.microsoft.com/office/drawing/2014/main" id="{6684DC3A-3F70-4539-9B5F-89A3D77A59A9}"/>
              </a:ext>
            </a:extLst>
          </p:cNvPr>
          <p:cNvSpPr/>
          <p:nvPr/>
        </p:nvSpPr>
        <p:spPr>
          <a:xfrm>
            <a:off x="1272258" y="1941322"/>
            <a:ext cx="216024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projects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2CA81623-1A18-4036-B6C4-4F33CF3878C2}"/>
              </a:ext>
            </a:extLst>
          </p:cNvPr>
          <p:cNvSpPr/>
          <p:nvPr/>
        </p:nvSpPr>
        <p:spPr>
          <a:xfrm>
            <a:off x="4728642" y="3150024"/>
            <a:ext cx="216024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repos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ktangel: rundade hörn 7">
            <a:extLst>
              <a:ext uri="{FF2B5EF4-FFF2-40B4-BE49-F238E27FC236}">
                <a16:creationId xmlns:a16="http://schemas.microsoft.com/office/drawing/2014/main" id="{EFD4BACF-D558-42E4-B141-7F8EBE6C41D2}"/>
              </a:ext>
            </a:extLst>
          </p:cNvPr>
          <p:cNvSpPr/>
          <p:nvPr/>
        </p:nvSpPr>
        <p:spPr>
          <a:xfrm>
            <a:off x="8519628" y="4314850"/>
            <a:ext cx="216024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clone</a:t>
            </a: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urls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B066844E-37F5-4994-8992-ACDA6DA421B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32498" y="2301362"/>
            <a:ext cx="1296144" cy="1208702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ak pilkoppling 59">
            <a:extLst>
              <a:ext uri="{FF2B5EF4-FFF2-40B4-BE49-F238E27FC236}">
                <a16:creationId xmlns:a16="http://schemas.microsoft.com/office/drawing/2014/main" id="{F87DB0B8-2B9B-4546-8B46-7372139B827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888882" y="3510064"/>
            <a:ext cx="1630746" cy="1164826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34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F90BB92-6E30-4BAB-B8B1-EE487246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Brancher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taggar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D808EAD-9164-4622-892D-59B8A4F14A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$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APPII_FUSE_HIP | get-repos.py | get-branches.py</a:t>
            </a:r>
          </a:p>
          <a:p>
            <a:pPr>
              <a:buFont typeface="Arial" panose="020B0604020202020204" pitchFamily="34" charset="0"/>
              <a:buChar char="$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APPII_FUSE_HIP | get-repos.py | get-tags.py</a:t>
            </a:r>
          </a:p>
          <a:p>
            <a:pPr>
              <a:buFont typeface="Arial" panose="020B0604020202020204" pitchFamily="34" charset="0"/>
              <a:buChar char="$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APPII_FUSE_HIP | get-repos.py | get-branches-or-tags.py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06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B31F7E-FD2C-4C63-AB7A-26BA88D9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26" y="182435"/>
            <a:ext cx="10889887" cy="1270265"/>
          </a:xfrm>
        </p:spPr>
        <p:txBody>
          <a:bodyPr/>
          <a:lstStyle/>
          <a:p>
            <a:r>
              <a:rPr lang="sv-SE" dirty="0" err="1"/>
              <a:t>Brancher</a:t>
            </a:r>
            <a:r>
              <a:rPr lang="sv-SE" dirty="0"/>
              <a:t> och taggar</a:t>
            </a:r>
          </a:p>
        </p:txBody>
      </p:sp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2CA81623-1A18-4036-B6C4-4F33CF3878C2}"/>
              </a:ext>
            </a:extLst>
          </p:cNvPr>
          <p:cNvSpPr/>
          <p:nvPr/>
        </p:nvSpPr>
        <p:spPr>
          <a:xfrm>
            <a:off x="4080570" y="2425907"/>
            <a:ext cx="216024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repos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24B66544-D07C-4144-9992-5345D17A6570}"/>
              </a:ext>
            </a:extLst>
          </p:cNvPr>
          <p:cNvSpPr/>
          <p:nvPr/>
        </p:nvSpPr>
        <p:spPr>
          <a:xfrm>
            <a:off x="607507" y="5343055"/>
            <a:ext cx="216024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get-tags</a:t>
            </a:r>
          </a:p>
        </p:txBody>
      </p:sp>
      <p:sp>
        <p:nvSpPr>
          <p:cNvPr id="10" name="Rektangel: rundade hörn 9">
            <a:extLst>
              <a:ext uri="{FF2B5EF4-FFF2-40B4-BE49-F238E27FC236}">
                <a16:creationId xmlns:a16="http://schemas.microsoft.com/office/drawing/2014/main" id="{B9F0FBFB-BE90-4AF0-A2FC-FA2B30222430}"/>
              </a:ext>
            </a:extLst>
          </p:cNvPr>
          <p:cNvSpPr/>
          <p:nvPr/>
        </p:nvSpPr>
        <p:spPr>
          <a:xfrm>
            <a:off x="3854612" y="5343055"/>
            <a:ext cx="2160240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branches</a:t>
            </a:r>
            <a:endParaRPr lang="sv-SE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4DCF9F3C-B750-4C79-B00A-BA0CF077CA86}"/>
              </a:ext>
            </a:extLst>
          </p:cNvPr>
          <p:cNvSpPr/>
          <p:nvPr/>
        </p:nvSpPr>
        <p:spPr>
          <a:xfrm>
            <a:off x="6672858" y="5322962"/>
            <a:ext cx="3303188" cy="720080"/>
          </a:xfrm>
          <a:prstGeom prst="roundRect">
            <a:avLst/>
          </a:prstGeom>
          <a:solidFill>
            <a:srgbClr val="B3CCAC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get-</a:t>
            </a:r>
            <a:r>
              <a:rPr lang="sv-SE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branches</a:t>
            </a:r>
            <a:r>
              <a:rPr lang="sv-SE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-or-tags</a:t>
            </a:r>
          </a:p>
        </p:txBody>
      </p: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B066844E-37F5-4994-8992-ACDA6DA421B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360490" y="2425907"/>
            <a:ext cx="720080" cy="360040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8EA26E0A-EDCD-4C1C-BE93-B1AA93F1E11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687627" y="3145987"/>
            <a:ext cx="3473063" cy="2197068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k pilkoppling 23">
            <a:extLst>
              <a:ext uri="{FF2B5EF4-FFF2-40B4-BE49-F238E27FC236}">
                <a16:creationId xmlns:a16="http://schemas.microsoft.com/office/drawing/2014/main" id="{AF3CBDAC-7982-4686-B987-A5189F73285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934732" y="3145987"/>
            <a:ext cx="225958" cy="2197068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koppling 25">
            <a:extLst>
              <a:ext uri="{FF2B5EF4-FFF2-40B4-BE49-F238E27FC236}">
                <a16:creationId xmlns:a16="http://schemas.microsoft.com/office/drawing/2014/main" id="{B68C124F-7A7A-47FF-9B56-D204F21B7F72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5160690" y="3145987"/>
            <a:ext cx="3163762" cy="2176975"/>
          </a:xfrm>
          <a:prstGeom prst="straightConnector1">
            <a:avLst/>
          </a:prstGeom>
          <a:ln w="57150" cap="sq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2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418AAC-BAF2-4D89-A327-631F1728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Mer om </a:t>
            </a:r>
            <a:r>
              <a:rPr lang="sv-SE" dirty="0" err="1"/>
              <a:t>brancher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72A0031-05A5-4605-A4AA-CE5E83111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7937" y="1506538"/>
            <a:ext cx="11105481" cy="52271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$"/>
            </a:pPr>
            <a:r>
              <a:rPr lang="sv-S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APPII_FUSE_HIP | get-repos.py | get-branches.py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APPII_FUSE_HIP | get-repos.py | get-branches.py -n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APPII_FUSE_HIP | get-repos.py | get-branches.py | grep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APPII_FUSE_HIP | get-repos.py | get-branches.py -n '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/.*'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APPII_FUSE_HIP | get-repos.py | get-branches.py -n '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/.*' master</a:t>
            </a:r>
          </a:p>
          <a:p>
            <a:endParaRPr lang="sv-S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21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A3B4B2-5995-47DE-8971-BBD63B8E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Söka </a:t>
            </a:r>
            <a:r>
              <a:rPr lang="sv-SE" dirty="0" err="1"/>
              <a:t>brancher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3F22EA9-2347-4301-A6A6-7B6EF9C3B7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7937" y="1506538"/>
            <a:ext cx="10889457" cy="52271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APPII_FUSE_HIP | get-repos.py | get-branches.py -n '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/.*' master | filter-merged.py</a:t>
            </a:r>
          </a:p>
          <a:p>
            <a:pPr>
              <a:buFont typeface="Courier New" panose="02070309020205020404" pitchFamily="49" charset="0"/>
              <a:buChar char="$"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get-projects.py | grep APPII_FUSE_HIP | get-repos.py | get-branches.py -n '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/.*' master | filter-merged.py -i</a:t>
            </a:r>
          </a:p>
        </p:txBody>
      </p:sp>
    </p:spTree>
    <p:extLst>
      <p:ext uri="{BB962C8B-B14F-4D97-AF65-F5344CB8AC3E}">
        <p14:creationId xmlns:p14="http://schemas.microsoft.com/office/powerpoint/2010/main" val="780117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K-mall-2018-12 ljus">
  <a:themeElements>
    <a:clrScheme name="Försäkringskassan mörk palett 2018">
      <a:dk1>
        <a:srgbClr val="1E1E1E"/>
      </a:dk1>
      <a:lt1>
        <a:srgbClr val="FFFFFF"/>
      </a:lt1>
      <a:dk2>
        <a:srgbClr val="11693E"/>
      </a:dk2>
      <a:lt2>
        <a:srgbClr val="A6D0AB"/>
      </a:lt2>
      <a:accent1>
        <a:srgbClr val="5F9E6C"/>
      </a:accent1>
      <a:accent2>
        <a:srgbClr val="A73A64"/>
      </a:accent2>
      <a:accent3>
        <a:srgbClr val="BF8A20"/>
      </a:accent3>
      <a:accent4>
        <a:srgbClr val="D34503"/>
      </a:accent4>
      <a:accent5>
        <a:srgbClr val="4C669F"/>
      </a:accent5>
      <a:accent6>
        <a:srgbClr val="A6D0AB"/>
      </a:accent6>
      <a:hlink>
        <a:srgbClr val="009CDD"/>
      </a:hlink>
      <a:folHlink>
        <a:srgbClr val="AEAFAD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9050">
          <a:noFill/>
        </a:ln>
        <a:effectLst>
          <a:outerShdw blurRad="12700" dist="127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400">
            <a:solidFill>
              <a:schemeClr val="tx1">
                <a:lumMod val="90000"/>
                <a:lumOff val="1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sz="1400" spc="-20" dirty="0" smtClean="0">
            <a:solidFill>
              <a:schemeClr val="tx1">
                <a:lumMod val="90000"/>
                <a:lumOff val="10000"/>
              </a:schemeClr>
            </a:solidFill>
            <a:latin typeface="+mn-lt"/>
          </a:defRPr>
        </a:defPPr>
      </a:lstStyle>
    </a:tx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7336"/>
        </a:dk2>
        <a:lt2>
          <a:srgbClr val="808080"/>
        </a:lt2>
        <a:accent1>
          <a:srgbClr val="D0DE8E"/>
        </a:accent1>
        <a:accent2>
          <a:srgbClr val="84B317"/>
        </a:accent2>
        <a:accent3>
          <a:srgbClr val="FFFFFF"/>
        </a:accent3>
        <a:accent4>
          <a:srgbClr val="000000"/>
        </a:accent4>
        <a:accent5>
          <a:srgbClr val="E4ECC6"/>
        </a:accent5>
        <a:accent6>
          <a:srgbClr val="77A214"/>
        </a:accent6>
        <a:hlink>
          <a:srgbClr val="0098D1"/>
        </a:hlink>
        <a:folHlink>
          <a:srgbClr val="9D62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K_original_ppt-mall" id="{36A0DBC0-13A5-432A-A628-79C8EE2D8F02}" vid="{6AC81A52-3750-4042-AEC5-8A077A3F371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3826</TotalTime>
  <Words>1543</Words>
  <Application>Microsoft Office PowerPoint</Application>
  <PresentationFormat>Anpassad</PresentationFormat>
  <Paragraphs>128</Paragraphs>
  <Slides>26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FK-mall-2018-12 ljus</vt:lpstr>
      <vt:lpstr>Bitbucket server command line interface</vt:lpstr>
      <vt:lpstr>Bakgrund</vt:lpstr>
      <vt:lpstr>Skapa en katalog för demon</vt:lpstr>
      <vt:lpstr>Projekt och repon</vt:lpstr>
      <vt:lpstr>Projekt och repon</vt:lpstr>
      <vt:lpstr>Brancher och taggar</vt:lpstr>
      <vt:lpstr>Brancher och taggar</vt:lpstr>
      <vt:lpstr>Mer om brancher</vt:lpstr>
      <vt:lpstr>Söka brancher</vt:lpstr>
      <vt:lpstr>Söka brancher</vt:lpstr>
      <vt:lpstr>Filer</vt:lpstr>
      <vt:lpstr>Filer</vt:lpstr>
      <vt:lpstr>Pull requests</vt:lpstr>
      <vt:lpstr>Mer pull requests</vt:lpstr>
      <vt:lpstr>Pull requests</vt:lpstr>
      <vt:lpstr>Commits</vt:lpstr>
      <vt:lpstr>Skapa taggar och brancher</vt:lpstr>
      <vt:lpstr>Deleta brancher</vt:lpstr>
      <vt:lpstr>Skapa brancher och checka ut dem</vt:lpstr>
      <vt:lpstr>Skapa och deleta brancher och taggar</vt:lpstr>
      <vt:lpstr>Skapa pull requests</vt:lpstr>
      <vt:lpstr>Merga pull request</vt:lpstr>
      <vt:lpstr>Mergning</vt:lpstr>
      <vt:lpstr>Uppdatera master-pom version</vt:lpstr>
      <vt:lpstr>Användningsområden </vt:lpstr>
      <vt:lpstr>Bonusmaterial</vt:lpstr>
    </vt:vector>
  </TitlesOfParts>
  <Company>FK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Bitbucket server command line interface</dc:title>
  <dc:creator>Gustafsson Mårten (4004)</dc:creator>
  <cp:lastModifiedBy>Gustafsson Mårten (4004)</cp:lastModifiedBy>
  <cp:revision>52</cp:revision>
  <cp:lastPrinted>2018-12-13T10:42:56Z</cp:lastPrinted>
  <dcterms:created xsi:type="dcterms:W3CDTF">2020-02-10T15:34:34Z</dcterms:created>
  <dcterms:modified xsi:type="dcterms:W3CDTF">2020-02-14T14:48:41Z</dcterms:modified>
</cp:coreProperties>
</file>