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Charles Hancock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Force Ives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subTitle"/>
          </p:nvPr>
        </p:nvSpPr>
        <p:spPr>
          <a:xfrm>
            <a:off y="3582755" x="685800"/>
            <a:ext cy="842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 tense, restricted top-down zombie shooter.</a:t>
            </a:r>
          </a:p>
        </p:txBody>
      </p:sp>
      <p:sp>
        <p:nvSpPr>
          <p:cNvPr id="30" name="Shape 30"/>
          <p:cNvSpPr txBox="1"/>
          <p:nvPr>
            <p:ph type="ctrTitle"/>
          </p:nvPr>
        </p:nvSpPr>
        <p:spPr>
          <a:xfrm>
            <a:off y="1304848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2spooky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y="126450" x="165125"/>
            <a:ext cy="447000" cx="1607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lt2"/>
                </a:solidFill>
              </a:rPr>
              <a:t>Charles Hancock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Remove freedoms, find tensions.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417650" x="457212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Restrict sight, movement, shooting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Suddenly, it’s scarier.</a:t>
            </a:r>
          </a:p>
        </p:txBody>
      </p:sp>
      <p:sp>
        <p:nvSpPr>
          <p:cNvPr id="38" name="Shape 38"/>
          <p:cNvSpPr/>
          <p:nvPr/>
        </p:nvSpPr>
        <p:spPr>
          <a:xfrm>
            <a:off y="2859020" x="1600362"/>
            <a:ext cy="3708874" cx="594327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