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-490" y="19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25603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32bc3f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32bc3f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32bc3fe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532bc3fe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532bcd1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532bcd1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532bc3fe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532bc3fe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532bc3fe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532bc3fe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or.toda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tres.ru/" TargetMode="External"/><Relationship Id="rId5" Type="http://schemas.openxmlformats.org/officeDocument/2006/relationships/hyperlink" Target="https://ranobes.com/" TargetMode="External"/><Relationship Id="rId4" Type="http://schemas.openxmlformats.org/officeDocument/2006/relationships/hyperlink" Target="https://tl.rulate.r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Книги как предметная база знаний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908150" y="3873525"/>
            <a:ext cx="2755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Бурлаков Александр, P41171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Выбор хорошей книги:</a:t>
            </a:r>
            <a:endParaRPr sz="24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Долго;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ru" sz="2400"/>
              <a:t>Сложно выбрать подходящую;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Ресурсы для получения базы знаний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 u="sng">
                <a:solidFill>
                  <a:schemeClr val="hlink"/>
                </a:solidFill>
                <a:hlinkClick r:id="rId3"/>
              </a:rPr>
              <a:t>https://author.today/</a:t>
            </a:r>
            <a:r>
              <a:rPr lang="ru" sz="1800"/>
              <a:t> - Сайт с авторскими книгами русских издателей.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 u="sng">
                <a:solidFill>
                  <a:schemeClr val="hlink"/>
                </a:solidFill>
                <a:hlinkClick r:id="rId4"/>
              </a:rPr>
              <a:t>https://tl.rulate.ru/</a:t>
            </a:r>
            <a:r>
              <a:rPr lang="ru" sz="1800"/>
              <a:t> - Сайт с переводами зарубежных книг.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 u="sng">
                <a:solidFill>
                  <a:schemeClr val="hlink"/>
                </a:solidFill>
                <a:hlinkClick r:id="rId5"/>
              </a:rPr>
              <a:t>https://ranobes.com/</a:t>
            </a:r>
            <a:r>
              <a:rPr lang="ru" sz="1800"/>
              <a:t> - Сайт с переводами ранобэ.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 u="sng">
                <a:solidFill>
                  <a:schemeClr val="hlink"/>
                </a:solidFill>
                <a:hlinkClick r:id="rId6"/>
              </a:rPr>
              <a:t>https://www.litres.ru/</a:t>
            </a:r>
            <a:r>
              <a:rPr lang="ru" sz="1800"/>
              <a:t> - Самый популярный сайт с книгами.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/>
              <a:t>Способ получения данных - парсинг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Информация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Жанры книги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Отзывы и рецензии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Оценки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Количество просмотров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Стоимость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Кому может быть полезна база знаний?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Читатели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ru" sz="1800"/>
              <a:t>Подбор книг по предпочтениям и истории прочитанных книг;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ru" sz="1800"/>
              <a:t>Поиск людей со схожими вкусами;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Писатели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ru" sz="1800"/>
              <a:t>Анализ популярных жанров книг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ru" sz="1800"/>
              <a:t>Поиск издателей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Data scientists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-1061859" y="2742322"/>
            <a:ext cx="3196002" cy="535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Визуализация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samit\Downloads\Mag (1).ow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64" y="483046"/>
            <a:ext cx="7448402" cy="441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69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969375" y="2285400"/>
            <a:ext cx="557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Спасибо за внимание!</a:t>
            </a:r>
            <a:endParaRPr sz="36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110575" y="3810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</Words>
  <Application>Microsoft Office PowerPoint</Application>
  <PresentationFormat>Экран (16:9)</PresentationFormat>
  <Paragraphs>28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Lato</vt:lpstr>
      <vt:lpstr>Raleway</vt:lpstr>
      <vt:lpstr>Streamline</vt:lpstr>
      <vt:lpstr>Книги как предметная база знаний</vt:lpstr>
      <vt:lpstr>Проблема</vt:lpstr>
      <vt:lpstr>Ресурсы для получения базы знаний</vt:lpstr>
      <vt:lpstr>Информация</vt:lpstr>
      <vt:lpstr>Кому может быть полезна база знаний?</vt:lpstr>
      <vt:lpstr>Визуализация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Книги как предметная база знаний</dc:title>
  <cp:lastModifiedBy>Alexander Burlakov</cp:lastModifiedBy>
  <cp:revision>1</cp:revision>
  <dcterms:modified xsi:type="dcterms:W3CDTF">2021-05-13T10:17:19Z</dcterms:modified>
</cp:coreProperties>
</file>