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9926638" cy="14301788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50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94FEE8-CDD8-421C-8911-A18CD286F7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E1A9746-2B25-493D-8D75-13AAAF15EF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5315F47-A32B-443D-BC29-65DDB8DB5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E0530-D5D9-4240-8BBE-5A5CCE68E583}" type="datetimeFigureOut">
              <a:rPr lang="fr-FR" smtClean="0"/>
              <a:t>19/07/2021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49E48B0-ACAA-472C-B638-84B0B6B25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3F31EB8-46E2-4D9F-B347-DC65FB23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B1CC2-8B6D-400F-B7F3-25FC0B7D1C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8394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6638C3-5308-48EC-AC9B-EB6A4B7EB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AC824C0-A4C4-4A99-89C3-59160C4DC1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B3BAB6A-AE3A-49DC-9F8C-EA3319802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E0530-D5D9-4240-8BBE-5A5CCE68E583}" type="datetimeFigureOut">
              <a:rPr lang="fr-FR" smtClean="0"/>
              <a:t>19/07/2021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B02FA5-23B7-4E44-804E-29357D1E1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967AF29-6EE1-4F78-BF6A-75111CFB3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B1CC2-8B6D-400F-B7F3-25FC0B7D1C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8895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C48D314-CEAF-4285-8142-B5C14FC5FC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E1536AB-C8B1-40B0-8FEA-434B1E8EDC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727BB14-CDB5-46E7-9599-47E03AD2E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E0530-D5D9-4240-8BBE-5A5CCE68E583}" type="datetimeFigureOut">
              <a:rPr lang="fr-FR" smtClean="0"/>
              <a:t>19/07/2021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5D157F1-F275-4BA0-B335-338FC6E28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0327E12-E64B-4792-AF1E-3B7CC3CC4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B1CC2-8B6D-400F-B7F3-25FC0B7D1C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0330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05AD61-5E3A-4AF9-A28F-A5A5F8E47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4492A4D-CF9D-4B76-8084-E20FAD1E31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3685E59-B31E-47BC-915F-324A121BD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E0530-D5D9-4240-8BBE-5A5CCE68E583}" type="datetimeFigureOut">
              <a:rPr lang="fr-FR" smtClean="0"/>
              <a:t>19/07/2021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1B5F35D-2477-4FB4-BB14-75FD23427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713F424-EFA6-4748-862B-F78829FA2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B1CC2-8B6D-400F-B7F3-25FC0B7D1C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3203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85E2FA-DDC7-4FBB-9C15-DF8D27DDC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DA41FF9-C947-401C-B102-B8A563AF97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53D26CE-B8DC-4B8B-9C09-89167A954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E0530-D5D9-4240-8BBE-5A5CCE68E583}" type="datetimeFigureOut">
              <a:rPr lang="fr-FR" smtClean="0"/>
              <a:t>19/07/2021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3EDE5ED-AA7D-42C2-81D4-06FEB1F50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412C0DD-D124-4BB9-9877-FE7ADECF4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B1CC2-8B6D-400F-B7F3-25FC0B7D1C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0719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2F011C-84DC-4614-B698-76CFAA69A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C3BFB1-8737-4C58-BE06-2B8B469AFD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3F19CB2-0ABD-4861-A266-3B3B45476C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0989436-5884-4F0D-9A61-333A5F671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E0530-D5D9-4240-8BBE-5A5CCE68E583}" type="datetimeFigureOut">
              <a:rPr lang="fr-FR" smtClean="0"/>
              <a:t>19/07/2021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8BBE300-73AE-4BA7-A6EC-C4BE312D4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AE7F245-886F-4621-AFE3-E607D406F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B1CC2-8B6D-400F-B7F3-25FC0B7D1C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0271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5B3C30-26FC-4C63-927D-8FAE88EFA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2766CAA-4A65-4A9F-8B7C-0E925EAA1E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7201ED1-3361-4269-B818-04AD73F093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ED0FB9D-2974-44F1-B90B-22B0DB3B7C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8A64FC3-0D13-4B32-8456-320DA17B88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9C63D76-4F56-4FFD-B8D9-DEEFFA19F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E0530-D5D9-4240-8BBE-5A5CCE68E583}" type="datetimeFigureOut">
              <a:rPr lang="fr-FR" smtClean="0"/>
              <a:t>19/07/2021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E297389-B8DD-4835-BCFF-9F4A4A594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C05166D-2C5A-4B2C-B17D-518900812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B1CC2-8B6D-400F-B7F3-25FC0B7D1C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9698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E5F85A-C493-4228-A873-8675FB43D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B478E07-D813-4598-AF62-47BE25353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E0530-D5D9-4240-8BBE-5A5CCE68E583}" type="datetimeFigureOut">
              <a:rPr lang="fr-FR" smtClean="0"/>
              <a:t>19/07/2021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AA93F90-8ED1-4BE9-8AAE-BB5446AF6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5AA9F5F-7ED9-4929-AA5B-EEAFE4511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B1CC2-8B6D-400F-B7F3-25FC0B7D1C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3110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C006BB8-C3B7-46B6-AF11-0B6D9406F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E0530-D5D9-4240-8BBE-5A5CCE68E583}" type="datetimeFigureOut">
              <a:rPr lang="fr-FR" smtClean="0"/>
              <a:t>19/07/2021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BCCE3DB-2E42-4790-9A8E-4277BFADC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2AC615B-1CCF-4835-92F5-549736D1C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B1CC2-8B6D-400F-B7F3-25FC0B7D1C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4827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AB82B0-102A-44A4-B99B-D25BC47D0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FBF14D7-144F-4A32-9777-2182928FD6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476F9F9-55C0-4AF1-84AF-BEC94A4E43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D6A323F-365F-4597-B469-F97511580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E0530-D5D9-4240-8BBE-5A5CCE68E583}" type="datetimeFigureOut">
              <a:rPr lang="fr-FR" smtClean="0"/>
              <a:t>19/07/2021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17EF949-A44A-4B45-A5E2-B2CA629E3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E9BB13E-6BE1-4A45-88EF-1F08CE8B7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B1CC2-8B6D-400F-B7F3-25FC0B7D1C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2504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E78EBE-73E2-4610-94BE-2B00AADEF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B66E779-3CF5-45EC-88BF-5331C5CE1F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ABC3801-E46F-4735-889E-41CFDD2F90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6D3620F-2F86-46A0-90EA-37F379F78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E0530-D5D9-4240-8BBE-5A5CCE68E583}" type="datetimeFigureOut">
              <a:rPr lang="fr-FR" smtClean="0"/>
              <a:t>19/07/2021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ED84836-874A-4AFD-A0A0-5B1F1E710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7E15705-59C3-4AFE-B143-240F442D1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B1CC2-8B6D-400F-B7F3-25FC0B7D1C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8747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BC084C2-6456-492A-A320-12BE8E21C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C2AFAAA-8CE5-417E-9773-B8839B07A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F75E043-79C2-4E3F-A30F-1A6CCB5647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9E0530-D5D9-4240-8BBE-5A5CCE68E583}" type="datetimeFigureOut">
              <a:rPr lang="fr-FR" smtClean="0"/>
              <a:t>19/07/2021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A6A298F-E757-438C-B4C6-824FB003FE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D7A0C7-5533-4817-9ABA-0FE870A0B6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B1CC2-8B6D-400F-B7F3-25FC0B7D1C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0182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au 2">
            <a:extLst>
              <a:ext uri="{FF2B5EF4-FFF2-40B4-BE49-F238E27FC236}">
                <a16:creationId xmlns:a16="http://schemas.microsoft.com/office/drawing/2014/main" id="{0179872B-1A20-4A45-BBC4-DDE9385183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5339097"/>
              </p:ext>
            </p:extLst>
          </p:nvPr>
        </p:nvGraphicFramePr>
        <p:xfrm>
          <a:off x="64178" y="683103"/>
          <a:ext cx="11974024" cy="6012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496753">
                  <a:extLst>
                    <a:ext uri="{9D8B030D-6E8A-4147-A177-3AD203B41FA5}">
                      <a16:colId xmlns:a16="http://schemas.microsoft.com/office/drawing/2014/main" val="601301270"/>
                    </a:ext>
                  </a:extLst>
                </a:gridCol>
                <a:gridCol w="1496753">
                  <a:extLst>
                    <a:ext uri="{9D8B030D-6E8A-4147-A177-3AD203B41FA5}">
                      <a16:colId xmlns:a16="http://schemas.microsoft.com/office/drawing/2014/main" val="1106977402"/>
                    </a:ext>
                  </a:extLst>
                </a:gridCol>
                <a:gridCol w="1496753">
                  <a:extLst>
                    <a:ext uri="{9D8B030D-6E8A-4147-A177-3AD203B41FA5}">
                      <a16:colId xmlns:a16="http://schemas.microsoft.com/office/drawing/2014/main" val="3087703404"/>
                    </a:ext>
                  </a:extLst>
                </a:gridCol>
                <a:gridCol w="1496753">
                  <a:extLst>
                    <a:ext uri="{9D8B030D-6E8A-4147-A177-3AD203B41FA5}">
                      <a16:colId xmlns:a16="http://schemas.microsoft.com/office/drawing/2014/main" val="3800478469"/>
                    </a:ext>
                  </a:extLst>
                </a:gridCol>
                <a:gridCol w="1496753">
                  <a:extLst>
                    <a:ext uri="{9D8B030D-6E8A-4147-A177-3AD203B41FA5}">
                      <a16:colId xmlns:a16="http://schemas.microsoft.com/office/drawing/2014/main" val="2596689070"/>
                    </a:ext>
                  </a:extLst>
                </a:gridCol>
                <a:gridCol w="1496753">
                  <a:extLst>
                    <a:ext uri="{9D8B030D-6E8A-4147-A177-3AD203B41FA5}">
                      <a16:colId xmlns:a16="http://schemas.microsoft.com/office/drawing/2014/main" val="1591823906"/>
                    </a:ext>
                  </a:extLst>
                </a:gridCol>
                <a:gridCol w="1496753">
                  <a:extLst>
                    <a:ext uri="{9D8B030D-6E8A-4147-A177-3AD203B41FA5}">
                      <a16:colId xmlns:a16="http://schemas.microsoft.com/office/drawing/2014/main" val="1898416852"/>
                    </a:ext>
                  </a:extLst>
                </a:gridCol>
                <a:gridCol w="1496753">
                  <a:extLst>
                    <a:ext uri="{9D8B030D-6E8A-4147-A177-3AD203B41FA5}">
                      <a16:colId xmlns:a16="http://schemas.microsoft.com/office/drawing/2014/main" val="3899416381"/>
                    </a:ext>
                  </a:extLst>
                </a:gridCol>
              </a:tblGrid>
              <a:tr h="1503000">
                <a:tc>
                  <a:txBody>
                    <a:bodyPr/>
                    <a:lstStyle/>
                    <a:p>
                      <a:pPr algn="ctr"/>
                      <a:endParaRPr lang="fr-FR" sz="1400" b="1" dirty="0">
                        <a:solidFill>
                          <a:schemeClr val="bg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/>
                        <a:t> Pack</a:t>
                      </a:r>
                    </a:p>
                    <a:p>
                      <a:pPr algn="ctr"/>
                      <a:r>
                        <a:rPr lang="fr-FR" sz="2800" dirty="0"/>
                        <a:t>#1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/>
                        <a:t>Pack </a:t>
                      </a:r>
                    </a:p>
                    <a:p>
                      <a:pPr algn="ctr"/>
                      <a:r>
                        <a:rPr lang="fr-FR" sz="2800" dirty="0"/>
                        <a:t>#2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/>
                        <a:t>Pack </a:t>
                      </a:r>
                    </a:p>
                    <a:p>
                      <a:pPr algn="ctr"/>
                      <a:r>
                        <a:rPr lang="fr-FR" sz="2800" dirty="0"/>
                        <a:t>#3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/>
                        <a:t> Pack</a:t>
                      </a:r>
                    </a:p>
                    <a:p>
                      <a:pPr algn="ctr"/>
                      <a:r>
                        <a:rPr lang="fr-FR" sz="2800" dirty="0"/>
                        <a:t>#4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/>
                        <a:t> Pack</a:t>
                      </a:r>
                    </a:p>
                    <a:p>
                      <a:pPr algn="ctr"/>
                      <a:r>
                        <a:rPr lang="fr-FR" sz="2800" dirty="0"/>
                        <a:t>#5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/>
                        <a:t> Pack</a:t>
                      </a:r>
                    </a:p>
                    <a:p>
                      <a:pPr algn="ctr"/>
                      <a:r>
                        <a:rPr lang="fr-FR" sz="2800" dirty="0"/>
                        <a:t>#6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/>
                        <a:t>Pack </a:t>
                      </a:r>
                    </a:p>
                    <a:p>
                      <a:pPr algn="ctr"/>
                      <a:r>
                        <a:rPr lang="fr-FR" sz="2800" dirty="0"/>
                        <a:t>#7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0794079"/>
                  </a:ext>
                </a:extLst>
              </a:tr>
              <a:tr h="1503000">
                <a:tc>
                  <a:txBody>
                    <a:bodyPr/>
                    <a:lstStyle/>
                    <a:p>
                      <a:pPr algn="ctr"/>
                      <a:r>
                        <a:rPr lang="fr-FR" sz="2800" b="1" dirty="0">
                          <a:solidFill>
                            <a:schemeClr val="bg1"/>
                          </a:solidFill>
                        </a:rPr>
                        <a:t>Branche</a:t>
                      </a:r>
                    </a:p>
                    <a:p>
                      <a:pPr algn="ctr"/>
                      <a:r>
                        <a:rPr lang="fr-FR" sz="2800" b="1" dirty="0">
                          <a:solidFill>
                            <a:schemeClr val="bg1"/>
                          </a:solidFill>
                        </a:rPr>
                        <a:t>#1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 ZEN 16</a:t>
                      </a:r>
                    </a:p>
                    <a:p>
                      <a:pPr algn="ctr"/>
                      <a:endParaRPr lang="fr-FR" sz="1400" dirty="0"/>
                    </a:p>
                    <a:p>
                      <a:pPr algn="ctr"/>
                      <a:endParaRPr lang="fr-FR" sz="1400" dirty="0"/>
                    </a:p>
                    <a:p>
                      <a:pPr algn="ctr"/>
                      <a:endParaRPr lang="fr-FR" sz="1400" dirty="0"/>
                    </a:p>
                    <a:p>
                      <a:pPr algn="ctr"/>
                      <a:endParaRPr lang="fr-FR" sz="14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 ZEN 21</a:t>
                      </a:r>
                    </a:p>
                    <a:p>
                      <a:pPr algn="ctr"/>
                      <a:endParaRPr lang="fr-FR" sz="1400" dirty="0"/>
                    </a:p>
                    <a:p>
                      <a:pPr algn="ctr"/>
                      <a:endParaRPr lang="fr-FR" sz="1400" dirty="0"/>
                    </a:p>
                    <a:p>
                      <a:pPr algn="ctr"/>
                      <a:endParaRPr lang="fr-FR" sz="1400" dirty="0"/>
                    </a:p>
                    <a:p>
                      <a:pPr algn="ctr"/>
                      <a:endParaRPr lang="fr-FR" sz="14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 ZEN 16</a:t>
                      </a:r>
                    </a:p>
                    <a:p>
                      <a:pPr algn="ctr"/>
                      <a:endParaRPr lang="fr-FR" sz="1400" dirty="0"/>
                    </a:p>
                    <a:p>
                      <a:pPr algn="ctr"/>
                      <a:endParaRPr lang="fr-FR" sz="1400" dirty="0"/>
                    </a:p>
                    <a:p>
                      <a:pPr algn="ctr"/>
                      <a:endParaRPr lang="fr-FR" sz="1400" dirty="0"/>
                    </a:p>
                    <a:p>
                      <a:pPr algn="ctr"/>
                      <a:endParaRPr lang="fr-FR" sz="1400" dirty="0">
                        <a:highlight>
                          <a:srgbClr val="FFFF00"/>
                        </a:highlight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 ZEN 16</a:t>
                      </a:r>
                    </a:p>
                    <a:p>
                      <a:pPr algn="ctr"/>
                      <a:endParaRPr lang="fr-FR" sz="1400" dirty="0"/>
                    </a:p>
                    <a:p>
                      <a:pPr algn="ctr"/>
                      <a:endParaRPr lang="fr-FR" sz="1400" dirty="0"/>
                    </a:p>
                    <a:p>
                      <a:pPr algn="ctr"/>
                      <a:endParaRPr lang="fr-FR" sz="1400" dirty="0"/>
                    </a:p>
                    <a:p>
                      <a:pPr algn="ctr"/>
                      <a:endParaRPr lang="fr-FR" sz="1400" dirty="0">
                        <a:highlight>
                          <a:srgbClr val="FFFF00"/>
                        </a:highlight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 ZEN 11</a:t>
                      </a:r>
                    </a:p>
                    <a:p>
                      <a:pPr algn="ctr"/>
                      <a:endParaRPr lang="fr-FR" sz="1400" dirty="0"/>
                    </a:p>
                    <a:p>
                      <a:pPr algn="ctr"/>
                      <a:endParaRPr lang="fr-FR" sz="1400" dirty="0"/>
                    </a:p>
                    <a:p>
                      <a:pPr algn="ctr"/>
                      <a:endParaRPr lang="fr-FR" sz="1400" dirty="0"/>
                    </a:p>
                    <a:p>
                      <a:pPr algn="ctr"/>
                      <a:endParaRPr lang="fr-FR" sz="1400" dirty="0">
                        <a:highlight>
                          <a:srgbClr val="00FFFF"/>
                        </a:highlight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 ZEN 11</a:t>
                      </a:r>
                    </a:p>
                    <a:p>
                      <a:pPr algn="ctr"/>
                      <a:endParaRPr lang="fr-FR" sz="1400" dirty="0"/>
                    </a:p>
                    <a:p>
                      <a:pPr algn="ctr"/>
                      <a:endParaRPr lang="fr-FR" sz="1400" dirty="0"/>
                    </a:p>
                    <a:p>
                      <a:pPr algn="ctr"/>
                      <a:endParaRPr lang="fr-FR" sz="1400" dirty="0"/>
                    </a:p>
                    <a:p>
                      <a:pPr algn="ctr"/>
                      <a:endParaRPr lang="fr-FR" sz="1400" dirty="0">
                        <a:highlight>
                          <a:srgbClr val="00FFFF"/>
                        </a:highlight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 ZEN 21</a:t>
                      </a:r>
                    </a:p>
                    <a:p>
                      <a:pPr algn="ctr"/>
                      <a:endParaRPr lang="fr-FR" sz="1400" dirty="0"/>
                    </a:p>
                    <a:p>
                      <a:pPr algn="ctr"/>
                      <a:endParaRPr lang="fr-FR" sz="1400" dirty="0"/>
                    </a:p>
                    <a:p>
                      <a:pPr algn="ctr"/>
                      <a:endParaRPr lang="fr-FR" sz="1400" dirty="0"/>
                    </a:p>
                    <a:p>
                      <a:pPr algn="ctr"/>
                      <a:endParaRPr lang="fr-FR" sz="1400" dirty="0">
                        <a:highlight>
                          <a:srgbClr val="00FF00"/>
                        </a:highlight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9636749"/>
                  </a:ext>
                </a:extLst>
              </a:tr>
              <a:tr h="1503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800" b="1" dirty="0">
                          <a:solidFill>
                            <a:schemeClr val="bg1"/>
                          </a:solidFill>
                        </a:rPr>
                        <a:t>Branche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800" b="1" dirty="0">
                          <a:solidFill>
                            <a:schemeClr val="bg1"/>
                          </a:solidFill>
                        </a:rPr>
                        <a:t>#2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 ZEN 16</a:t>
                      </a:r>
                    </a:p>
                    <a:p>
                      <a:pPr algn="ctr"/>
                      <a:endParaRPr lang="fr-FR" sz="1400" dirty="0"/>
                    </a:p>
                    <a:p>
                      <a:pPr algn="ctr"/>
                      <a:endParaRPr lang="fr-FR" sz="1400" dirty="0"/>
                    </a:p>
                    <a:p>
                      <a:pPr algn="ctr"/>
                      <a:endParaRPr lang="fr-FR" sz="1400" dirty="0"/>
                    </a:p>
                    <a:p>
                      <a:pPr algn="ctr"/>
                      <a:endParaRPr lang="fr-FR" sz="1400" dirty="0">
                        <a:highlight>
                          <a:srgbClr val="FFFF00"/>
                        </a:highlight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 ZEN 21</a:t>
                      </a:r>
                    </a:p>
                    <a:p>
                      <a:pPr algn="ctr"/>
                      <a:endParaRPr lang="fr-FR" sz="1400" dirty="0"/>
                    </a:p>
                    <a:p>
                      <a:pPr algn="ctr"/>
                      <a:endParaRPr lang="fr-FR" sz="1400" dirty="0"/>
                    </a:p>
                    <a:p>
                      <a:pPr algn="ctr"/>
                      <a:endParaRPr lang="fr-FR" sz="1400" dirty="0"/>
                    </a:p>
                    <a:p>
                      <a:pPr algn="ctr"/>
                      <a:endParaRPr lang="fr-FR" sz="1400" dirty="0">
                        <a:highlight>
                          <a:srgbClr val="00FF00"/>
                        </a:highlight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 ZEN 21</a:t>
                      </a:r>
                    </a:p>
                    <a:p>
                      <a:pPr algn="ctr"/>
                      <a:endParaRPr lang="fr-FR" sz="1400" dirty="0"/>
                    </a:p>
                    <a:p>
                      <a:pPr algn="ctr"/>
                      <a:endParaRPr lang="fr-FR" sz="1400" dirty="0"/>
                    </a:p>
                    <a:p>
                      <a:pPr algn="ctr"/>
                      <a:endParaRPr lang="fr-FR" sz="1400" dirty="0"/>
                    </a:p>
                    <a:p>
                      <a:pPr algn="ctr"/>
                      <a:endParaRPr lang="fr-FR" sz="1400" dirty="0">
                        <a:highlight>
                          <a:srgbClr val="00FF00"/>
                        </a:highlight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 ZEN 16</a:t>
                      </a:r>
                    </a:p>
                    <a:p>
                      <a:pPr algn="ctr"/>
                      <a:endParaRPr lang="fr-FR" sz="1400" dirty="0"/>
                    </a:p>
                    <a:p>
                      <a:pPr algn="ctr"/>
                      <a:endParaRPr lang="fr-FR" sz="1400" dirty="0"/>
                    </a:p>
                    <a:p>
                      <a:pPr algn="ctr"/>
                      <a:endParaRPr lang="fr-FR" sz="1400" dirty="0"/>
                    </a:p>
                    <a:p>
                      <a:pPr algn="ctr"/>
                      <a:endParaRPr lang="fr-FR" sz="1400" dirty="0">
                        <a:highlight>
                          <a:srgbClr val="FFFF00"/>
                        </a:highlight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 ZEN 16</a:t>
                      </a:r>
                    </a:p>
                    <a:p>
                      <a:pPr algn="ctr"/>
                      <a:endParaRPr lang="fr-FR" sz="1400" dirty="0"/>
                    </a:p>
                    <a:p>
                      <a:pPr algn="ctr"/>
                      <a:endParaRPr lang="fr-FR" sz="1400" dirty="0"/>
                    </a:p>
                    <a:p>
                      <a:pPr algn="ctr"/>
                      <a:endParaRPr lang="fr-FR" sz="1400" dirty="0"/>
                    </a:p>
                    <a:p>
                      <a:pPr algn="ctr"/>
                      <a:endParaRPr lang="fr-FR" sz="1400" dirty="0">
                        <a:highlight>
                          <a:srgbClr val="FFFF00"/>
                        </a:highlight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 ZEN 21</a:t>
                      </a:r>
                    </a:p>
                    <a:p>
                      <a:pPr algn="ctr"/>
                      <a:endParaRPr lang="fr-FR" sz="1400" dirty="0"/>
                    </a:p>
                    <a:p>
                      <a:pPr algn="ctr"/>
                      <a:endParaRPr lang="fr-FR" sz="1400" dirty="0"/>
                    </a:p>
                    <a:p>
                      <a:pPr algn="ctr"/>
                      <a:endParaRPr lang="fr-FR" sz="1400" dirty="0"/>
                    </a:p>
                    <a:p>
                      <a:pPr algn="ctr"/>
                      <a:endParaRPr lang="fr-FR" sz="1400" dirty="0">
                        <a:highlight>
                          <a:srgbClr val="00FF00"/>
                        </a:highlight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600" dirty="0"/>
                        <a:t>X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98862"/>
                  </a:ext>
                </a:extLst>
              </a:tr>
              <a:tr h="1503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800" b="1" dirty="0">
                          <a:solidFill>
                            <a:schemeClr val="bg1"/>
                          </a:solidFill>
                        </a:rPr>
                        <a:t>Branche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800" b="1" dirty="0">
                          <a:solidFill>
                            <a:schemeClr val="bg1"/>
                          </a:solidFill>
                        </a:rPr>
                        <a:t>#3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 ZEN 21</a:t>
                      </a:r>
                    </a:p>
                    <a:p>
                      <a:pPr algn="ctr"/>
                      <a:endParaRPr lang="fr-FR" sz="1400" dirty="0"/>
                    </a:p>
                    <a:p>
                      <a:pPr algn="ctr"/>
                      <a:endParaRPr lang="fr-FR" sz="1400" dirty="0"/>
                    </a:p>
                    <a:p>
                      <a:pPr algn="ctr"/>
                      <a:endParaRPr lang="fr-FR" sz="1400" dirty="0"/>
                    </a:p>
                    <a:p>
                      <a:pPr algn="ctr"/>
                      <a:endParaRPr lang="fr-FR" sz="1400" dirty="0">
                        <a:highlight>
                          <a:srgbClr val="00FF00"/>
                        </a:highlight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 ZEN 21</a:t>
                      </a:r>
                    </a:p>
                    <a:p>
                      <a:pPr algn="ctr"/>
                      <a:endParaRPr lang="fr-FR" sz="1400" dirty="0"/>
                    </a:p>
                    <a:p>
                      <a:pPr algn="ctr"/>
                      <a:endParaRPr lang="fr-FR" sz="1400" dirty="0"/>
                    </a:p>
                    <a:p>
                      <a:pPr algn="ctr"/>
                      <a:endParaRPr lang="fr-FR" sz="1400" dirty="0"/>
                    </a:p>
                    <a:p>
                      <a:pPr algn="ctr"/>
                      <a:endParaRPr lang="fr-FR" sz="1400" dirty="0">
                        <a:highlight>
                          <a:srgbClr val="00FF00"/>
                        </a:highlight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 ZEN 21</a:t>
                      </a:r>
                    </a:p>
                    <a:p>
                      <a:pPr algn="ctr"/>
                      <a:endParaRPr lang="fr-FR" sz="1400" dirty="0"/>
                    </a:p>
                    <a:p>
                      <a:pPr algn="ctr"/>
                      <a:endParaRPr lang="fr-FR" sz="1400" dirty="0"/>
                    </a:p>
                    <a:p>
                      <a:pPr algn="ctr"/>
                      <a:endParaRPr lang="fr-FR" sz="1400" dirty="0"/>
                    </a:p>
                    <a:p>
                      <a:pPr algn="ctr"/>
                      <a:endParaRPr lang="fr-FR" sz="1400" dirty="0">
                        <a:highlight>
                          <a:srgbClr val="00FF00"/>
                        </a:highlight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 ZEN 16</a:t>
                      </a:r>
                    </a:p>
                    <a:p>
                      <a:pPr algn="ctr"/>
                      <a:endParaRPr lang="fr-FR" sz="1400" dirty="0"/>
                    </a:p>
                    <a:p>
                      <a:pPr algn="ctr"/>
                      <a:endParaRPr lang="fr-FR" sz="1400" dirty="0"/>
                    </a:p>
                    <a:p>
                      <a:pPr algn="ctr"/>
                      <a:endParaRPr lang="fr-FR" sz="1400" dirty="0"/>
                    </a:p>
                    <a:p>
                      <a:pPr algn="ctr"/>
                      <a:endParaRPr lang="fr-FR" sz="1400" dirty="0">
                        <a:highlight>
                          <a:srgbClr val="FFFF00"/>
                        </a:highlight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 ZEN 16</a:t>
                      </a:r>
                    </a:p>
                    <a:p>
                      <a:pPr algn="ctr"/>
                      <a:endParaRPr lang="fr-FR" sz="1400" dirty="0"/>
                    </a:p>
                    <a:p>
                      <a:pPr algn="ctr"/>
                      <a:endParaRPr lang="fr-FR" sz="1400" dirty="0"/>
                    </a:p>
                    <a:p>
                      <a:pPr algn="ctr"/>
                      <a:endParaRPr lang="fr-FR" sz="1400" dirty="0"/>
                    </a:p>
                    <a:p>
                      <a:pPr algn="ctr"/>
                      <a:endParaRPr lang="fr-FR" sz="1400" dirty="0">
                        <a:highlight>
                          <a:srgbClr val="FFFF00"/>
                        </a:highlight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 ZEN 16</a:t>
                      </a:r>
                    </a:p>
                    <a:p>
                      <a:pPr algn="ctr"/>
                      <a:endParaRPr lang="fr-FR" sz="1400" dirty="0"/>
                    </a:p>
                    <a:p>
                      <a:pPr algn="ctr"/>
                      <a:endParaRPr lang="fr-FR" sz="1400" dirty="0"/>
                    </a:p>
                    <a:p>
                      <a:pPr algn="ctr"/>
                      <a:endParaRPr lang="fr-FR" sz="1400" dirty="0"/>
                    </a:p>
                    <a:p>
                      <a:pPr algn="ctr"/>
                      <a:endParaRPr lang="fr-FR" sz="1400" dirty="0">
                        <a:highlight>
                          <a:srgbClr val="FFFF00"/>
                        </a:highlight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6600" dirty="0"/>
                        <a:t>X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070259"/>
                  </a:ext>
                </a:extLst>
              </a:tr>
            </a:tbl>
          </a:graphicData>
        </a:graphic>
      </p:graphicFrame>
      <p:sp>
        <p:nvSpPr>
          <p:cNvPr id="16" name="ZoneTexte 15">
            <a:extLst>
              <a:ext uri="{FF2B5EF4-FFF2-40B4-BE49-F238E27FC236}">
                <a16:creationId xmlns:a16="http://schemas.microsoft.com/office/drawing/2014/main" id="{C3B8CBEB-D87E-4FA2-84E1-AE917F517A94}"/>
              </a:ext>
            </a:extLst>
          </p:cNvPr>
          <p:cNvSpPr txBox="1"/>
          <p:nvPr/>
        </p:nvSpPr>
        <p:spPr>
          <a:xfrm>
            <a:off x="0" y="0"/>
            <a:ext cx="2645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SYSTÈME N° :</a:t>
            </a: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DADC5CDB-6D68-4598-A720-D29E710DB9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6384" y="2852327"/>
            <a:ext cx="300080" cy="300080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FC1C82E5-D379-43C3-9A6F-E7FE004B29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6384" y="4345811"/>
            <a:ext cx="300080" cy="300080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482D2B07-9A57-4077-9D7D-9061E23F0D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6886" y="2846519"/>
            <a:ext cx="300080" cy="300080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B6D227D6-DA2A-4B61-931B-654E96A2B2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72166" y="4345811"/>
            <a:ext cx="300080" cy="300080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0DD6B3E1-FEE7-4551-83C1-C4AA190FCD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81719" y="5839294"/>
            <a:ext cx="300080" cy="300080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031A2113-549A-4133-AF3D-CDC2BD7DB38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57976" y="5839294"/>
            <a:ext cx="300080" cy="300080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B96D6FA9-F625-453B-B968-C15C5C4D14B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19574" y="2846518"/>
            <a:ext cx="300080" cy="300080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F4904094-330F-456E-AD65-EC62A470F8D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64043" y="2846519"/>
            <a:ext cx="300080" cy="300080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8922FDD7-BCD9-4AC5-9372-80C72A35ECB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51200" y="2846519"/>
            <a:ext cx="300080" cy="300080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E67C7EA3-5555-4207-A85C-BF8119CE5A1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140658" y="2846519"/>
            <a:ext cx="300080" cy="300080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A030EA82-197C-4220-B422-2CBCC509954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630116" y="2846519"/>
            <a:ext cx="300080" cy="300080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6EDEA485-E87F-4282-A786-70C24EF1E49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66346" y="4345810"/>
            <a:ext cx="300080" cy="300080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08A77C1E-6D48-4299-B756-C393801DD0E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648006" y="4345809"/>
            <a:ext cx="300080" cy="300080"/>
          </a:xfrm>
          <a:prstGeom prst="rect">
            <a:avLst/>
          </a:prstGeom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45AED0FF-F81D-475A-BC67-776687953B72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140657" y="4345808"/>
            <a:ext cx="300080" cy="300080"/>
          </a:xfrm>
          <a:prstGeom prst="rect">
            <a:avLst/>
          </a:prstGeom>
        </p:spPr>
      </p:pic>
      <p:pic>
        <p:nvPicPr>
          <p:cNvPr id="31" name="Image 30">
            <a:extLst>
              <a:ext uri="{FF2B5EF4-FFF2-40B4-BE49-F238E27FC236}">
                <a16:creationId xmlns:a16="http://schemas.microsoft.com/office/drawing/2014/main" id="{2A23DAEF-9C93-4EC1-AF13-C38D2436C4DA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630116" y="4345807"/>
            <a:ext cx="300080" cy="300080"/>
          </a:xfrm>
          <a:prstGeom prst="rect">
            <a:avLst/>
          </a:prstGeom>
        </p:spPr>
      </p:pic>
      <p:pic>
        <p:nvPicPr>
          <p:cNvPr id="32" name="Image 31">
            <a:extLst>
              <a:ext uri="{FF2B5EF4-FFF2-40B4-BE49-F238E27FC236}">
                <a16:creationId xmlns:a16="http://schemas.microsoft.com/office/drawing/2014/main" id="{2070DB52-5102-4786-B793-CA10444624A8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205462" y="5839295"/>
            <a:ext cx="300080" cy="300080"/>
          </a:xfrm>
          <a:prstGeom prst="rect">
            <a:avLst/>
          </a:prstGeom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FCE7B965-687E-45AB-9032-0522631361E9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653777" y="5839292"/>
            <a:ext cx="300080" cy="300080"/>
          </a:xfrm>
          <a:prstGeom prst="rect">
            <a:avLst/>
          </a:prstGeom>
        </p:spPr>
      </p:pic>
      <p:pic>
        <p:nvPicPr>
          <p:cNvPr id="34" name="Image 33">
            <a:extLst>
              <a:ext uri="{FF2B5EF4-FFF2-40B4-BE49-F238E27FC236}">
                <a16:creationId xmlns:a16="http://schemas.microsoft.com/office/drawing/2014/main" id="{9BC264A1-CC39-460E-A3D1-987F1E11B541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140656" y="5839291"/>
            <a:ext cx="300080" cy="300080"/>
          </a:xfrm>
          <a:prstGeom prst="rect">
            <a:avLst/>
          </a:prstGeom>
        </p:spPr>
      </p:pic>
      <p:pic>
        <p:nvPicPr>
          <p:cNvPr id="35" name="Image 34">
            <a:extLst>
              <a:ext uri="{FF2B5EF4-FFF2-40B4-BE49-F238E27FC236}">
                <a16:creationId xmlns:a16="http://schemas.microsoft.com/office/drawing/2014/main" id="{C855D918-4EA1-4EED-BC9F-2CB0C0165535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9636457" y="5839291"/>
            <a:ext cx="300080" cy="30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80704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1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46EF2DA5-05B7-4F75-AC9D-C41D4C1E2FC5}">
  <we:reference id="wa104051163" version="1.2.0.3" store="fr-FR" storeType="OMEX"/>
  <we:alternateReferences>
    <we:reference id="wa104051163" version="1.2.0.3" store="wa1040511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97</Words>
  <Application>Microsoft Office PowerPoint</Application>
  <PresentationFormat>Grand écran</PresentationFormat>
  <Paragraphs>80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FLAMENT Alexandre</dc:creator>
  <cp:lastModifiedBy>FLAMENT Alexandre</cp:lastModifiedBy>
  <cp:revision>7</cp:revision>
  <cp:lastPrinted>2021-07-19T15:30:07Z</cp:lastPrinted>
  <dcterms:created xsi:type="dcterms:W3CDTF">2021-06-24T15:33:46Z</dcterms:created>
  <dcterms:modified xsi:type="dcterms:W3CDTF">2021-07-19T15:32:56Z</dcterms:modified>
</cp:coreProperties>
</file>