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9320" y="590550"/>
            <a:ext cx="9758680" cy="6188710"/>
          </a:xfrm>
        </p:spPr>
        <p:txBody>
          <a:bodyPr>
            <a:normAutofit lnSpcReduction="10000"/>
          </a:bodyPr>
          <a:lstStyle/>
          <a:p>
            <a:r>
              <a:rPr lang="ru-RU" altLang="en-US" sz="2000"/>
              <a:t>Федеральное государственное бюджетное образовательное учреждение</a:t>
            </a:r>
            <a:endParaRPr lang="ru-RU" altLang="en-US" sz="2000"/>
          </a:p>
          <a:p>
            <a:r>
              <a:rPr lang="ru-RU" altLang="en-US" sz="2000"/>
              <a:t>высшего образования</a:t>
            </a:r>
            <a:endParaRPr lang="ru-RU" altLang="en-US" sz="2000"/>
          </a:p>
          <a:p>
            <a:r>
              <a:rPr lang="ru-RU" altLang="en-US" sz="2000"/>
              <a:t>«Саратовский государственный технический университет</a:t>
            </a:r>
            <a:endParaRPr lang="ru-RU" altLang="en-US" sz="2000"/>
          </a:p>
          <a:p>
            <a:r>
              <a:rPr lang="ru-RU" altLang="en-US" sz="2000"/>
              <a:t> имени Гагарина Ю.А.»</a:t>
            </a:r>
            <a:endParaRPr lang="ru-RU" altLang="en-US" sz="2000"/>
          </a:p>
          <a:p>
            <a:endParaRPr lang="ru-RU" altLang="en-US" sz="2000"/>
          </a:p>
          <a:p>
            <a:r>
              <a:rPr lang="ru-RU" altLang="en-US" sz="2000"/>
              <a:t>Институт Прикладных информационных технологий и коммуникаций  </a:t>
            </a:r>
            <a:endParaRPr lang="ru-RU" altLang="en-US" sz="2000"/>
          </a:p>
          <a:p>
            <a:r>
              <a:rPr lang="ru-RU" altLang="en-US" sz="2000"/>
              <a:t>Кафедра Прикладные информационные технологии</a:t>
            </a:r>
            <a:endParaRPr lang="ru-RU" altLang="en-US" sz="2000"/>
          </a:p>
          <a:p>
            <a:endParaRPr lang="ru-RU" altLang="en-US" sz="2000"/>
          </a:p>
          <a:p>
            <a:r>
              <a:rPr lang="ru-RU" altLang="en-US" sz="2000"/>
              <a:t>Разработка одностраничного сайта на тему:</a:t>
            </a:r>
            <a:r>
              <a:rPr lang="en-US" altLang="ru-RU" sz="2000"/>
              <a:t>”</a:t>
            </a:r>
            <a:r>
              <a:rPr lang="ru-RU" altLang="ru-RU" sz="2000"/>
              <a:t>Сайт для школы английского языка</a:t>
            </a:r>
            <a:r>
              <a:rPr lang="en-US" altLang="ru-RU" sz="2000"/>
              <a:t>”</a:t>
            </a:r>
            <a:endParaRPr lang="ru-RU" altLang="en-US" sz="2000"/>
          </a:p>
          <a:p>
            <a:endParaRPr lang="ru-RU" altLang="en-US" sz="2000"/>
          </a:p>
          <a:p>
            <a:endParaRPr lang="ru-RU" altLang="en-US" sz="2000"/>
          </a:p>
          <a:p>
            <a:r>
              <a:rPr lang="ru-RU" altLang="en-US" sz="2000"/>
              <a:t>					Выполнил студент группы б1 ИФСТз-21</a:t>
            </a:r>
            <a:endParaRPr lang="ru-RU" altLang="en-US" sz="2000"/>
          </a:p>
          <a:p>
            <a:r>
              <a:rPr lang="ru-RU" altLang="en-US" sz="2000"/>
              <a:t>     			             Ильичев Евгений Евгеньевич</a:t>
            </a:r>
            <a:endParaRPr lang="ru-RU" altLang="en-US" sz="2000"/>
          </a:p>
          <a:p>
            <a:endParaRPr lang="ru-RU" altLang="en-US" sz="2000"/>
          </a:p>
          <a:p>
            <a:r>
              <a:rPr lang="ru-RU" altLang="en-US" sz="2000"/>
              <a:t>Саратов 2022</a:t>
            </a:r>
            <a:endParaRPr lang="ru-RU" altLang="en-US" sz="2000"/>
          </a:p>
          <a:p>
            <a:r>
              <a:rPr lang="ru-RU" altLang="en-US" sz="2000"/>
              <a:t>	</a:t>
            </a:r>
            <a:endParaRPr lang="ru-RU" alt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rcRect l="2058" t="20581" r="856" b="9735"/>
          <a:stretch>
            <a:fillRect/>
          </a:stretch>
        </p:blipFill>
        <p:spPr>
          <a:xfrm>
            <a:off x="230505" y="1454150"/>
            <a:ext cx="11741785" cy="47409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Для кого нужен сайт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Основными пользователями сайта предполагаются люди, желающие выучить английский язык.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Функции сайта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Ознакомление со школой языка посредством визуального представления информации о самой школе, её статистике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Предоставление пользователю возможности записаться на пробный урок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Возможность ознакомиться с отзывами учеников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Скриншоты сайта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rcRect l="2694" t="11961" r="331" b="2971"/>
          <a:stretch>
            <a:fillRect/>
          </a:stretch>
        </p:blipFill>
        <p:spPr>
          <a:xfrm>
            <a:off x="960755" y="1563370"/>
            <a:ext cx="8730615" cy="4308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rcRect l="2236" t="14044" r="313" b="3860"/>
          <a:stretch>
            <a:fillRect/>
          </a:stretch>
        </p:blipFill>
        <p:spPr>
          <a:xfrm>
            <a:off x="888365" y="1108710"/>
            <a:ext cx="10487025" cy="49701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rcRect l="2303" t="9578" r="-220" b="3866"/>
          <a:stretch>
            <a:fillRect/>
          </a:stretch>
        </p:blipFill>
        <p:spPr>
          <a:xfrm>
            <a:off x="457835" y="797560"/>
            <a:ext cx="11608435" cy="57727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rcRect l="2562" t="8926" r="604" b="4698"/>
          <a:stretch>
            <a:fillRect/>
          </a:stretch>
        </p:blipFill>
        <p:spPr>
          <a:xfrm>
            <a:off x="321945" y="807720"/>
            <a:ext cx="11400155" cy="57207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rcRect l="2365" t="32792" r="709" b="22927"/>
          <a:stretch>
            <a:fillRect/>
          </a:stretch>
        </p:blipFill>
        <p:spPr>
          <a:xfrm>
            <a:off x="457835" y="2245995"/>
            <a:ext cx="11191240" cy="28759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rcRect l="2054" t="15105" r="693" b="3973"/>
          <a:stretch>
            <a:fillRect/>
          </a:stretch>
        </p:blipFill>
        <p:spPr>
          <a:xfrm>
            <a:off x="374015" y="1172210"/>
            <a:ext cx="11577320" cy="54190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785</Words>
  <Application>WPS Presentation</Application>
  <PresentationFormat>宽屏</PresentationFormat>
  <Paragraphs>30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Sashka Grey</cp:lastModifiedBy>
  <cp:revision>5</cp:revision>
  <dcterms:created xsi:type="dcterms:W3CDTF">2022-06-23T11:59:17Z</dcterms:created>
  <dcterms:modified xsi:type="dcterms:W3CDTF">2022-06-23T12:16:53Z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1049-11.2.0.11156</vt:lpwstr>
  </property>
  <property fmtid="{D5CDD505-2E9C-101B-9397-08002B2CF9AE}" pid="3" name="ICV">
    <vt:lpwstr>696992F5E36B47A187272306E997CB80</vt:lpwstr>
  </property>
</Properties>
</file>