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EEC2D-9946-4F14-A54A-6C8530AEE4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HBO Voorbereiding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DF10F58-5D06-4897-8166-287AEFD13F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sz="1400" dirty="0"/>
              <a:t>Meindert, </a:t>
            </a:r>
            <a:r>
              <a:rPr lang="nl-NL" sz="1400" dirty="0" err="1"/>
              <a:t>niels</a:t>
            </a:r>
            <a:r>
              <a:rPr lang="nl-NL" sz="1400" dirty="0"/>
              <a:t>, </a:t>
            </a:r>
            <a:r>
              <a:rPr lang="nl-NL" sz="1400" dirty="0" err="1"/>
              <a:t>lotte</a:t>
            </a:r>
            <a:r>
              <a:rPr lang="nl-NL" sz="1400" dirty="0"/>
              <a:t> en </a:t>
            </a:r>
            <a:r>
              <a:rPr lang="nl-NL" sz="1400" dirty="0" err="1"/>
              <a:t>jop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78237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D0D04-87E9-4F55-B67B-998BB3E5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9A5287-8583-4E81-86EB-60F4FF936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Ons idee</a:t>
            </a:r>
          </a:p>
          <a:p>
            <a:r>
              <a:rPr lang="nl-NL" dirty="0"/>
              <a:t>Taakverdeling</a:t>
            </a:r>
          </a:p>
          <a:p>
            <a:r>
              <a:rPr lang="nl-NL" dirty="0"/>
              <a:t>Planning</a:t>
            </a:r>
          </a:p>
          <a:p>
            <a:r>
              <a:rPr lang="nl-NL" dirty="0"/>
              <a:t>Risico’s</a:t>
            </a:r>
          </a:p>
          <a:p>
            <a:r>
              <a:rPr lang="nl-NL" dirty="0"/>
              <a:t>Projectgrenzen</a:t>
            </a:r>
          </a:p>
          <a:p>
            <a:r>
              <a:rPr lang="nl-NL" dirty="0"/>
              <a:t>Documenten</a:t>
            </a:r>
          </a:p>
        </p:txBody>
      </p:sp>
    </p:spTree>
    <p:extLst>
      <p:ext uri="{BB962C8B-B14F-4D97-AF65-F5344CB8AC3E}">
        <p14:creationId xmlns:p14="http://schemas.microsoft.com/office/powerpoint/2010/main" val="369326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77D78-8B81-4903-B761-BE15BABE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Ons idee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38C2DF-EB5C-4026-9305-322D49B39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Avontuurlijke VR game</a:t>
            </a:r>
          </a:p>
          <a:p>
            <a:r>
              <a:rPr lang="nl-NL" dirty="0"/>
              <a:t>Interactie</a:t>
            </a:r>
          </a:p>
        </p:txBody>
      </p:sp>
    </p:spTree>
    <p:extLst>
      <p:ext uri="{BB962C8B-B14F-4D97-AF65-F5344CB8AC3E}">
        <p14:creationId xmlns:p14="http://schemas.microsoft.com/office/powerpoint/2010/main" val="164114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9DA46-277C-4304-8E21-8E1886EB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Taakverdeling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B8FE07-9DEA-4307-A83A-FDCC59602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Programmeren: iedereen</a:t>
            </a:r>
          </a:p>
          <a:p>
            <a:r>
              <a:rPr lang="nl-NL" dirty="0"/>
              <a:t>Art: Lotte en Jop</a:t>
            </a:r>
          </a:p>
        </p:txBody>
      </p:sp>
    </p:spTree>
    <p:extLst>
      <p:ext uri="{BB962C8B-B14F-4D97-AF65-F5344CB8AC3E}">
        <p14:creationId xmlns:p14="http://schemas.microsoft.com/office/powerpoint/2010/main" val="67038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2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4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6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6563B1-C486-47C5-8CA4-02C1AEE7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Planning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5D1E3DF2-6CCE-4457-AAF1-BA88068F3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1900294"/>
            <a:ext cx="6270662" cy="305694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54151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D9BB8-7A46-49E4-86A4-FE82B070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Risico’s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564317-660F-47DE-8D16-4395633C9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Motion sickness</a:t>
            </a:r>
          </a:p>
          <a:p>
            <a:r>
              <a:rPr lang="nl-NL" dirty="0"/>
              <a:t>Kosten</a:t>
            </a:r>
          </a:p>
        </p:txBody>
      </p:sp>
    </p:spTree>
    <p:extLst>
      <p:ext uri="{BB962C8B-B14F-4D97-AF65-F5344CB8AC3E}">
        <p14:creationId xmlns:p14="http://schemas.microsoft.com/office/powerpoint/2010/main" val="96107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D84C5-0E7C-44D1-BAB0-4A311C2C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Projectgrenzen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D95260-D750-46C4-AAE5-11E09E313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Eind april</a:t>
            </a:r>
          </a:p>
        </p:txBody>
      </p:sp>
    </p:spTree>
    <p:extLst>
      <p:ext uri="{BB962C8B-B14F-4D97-AF65-F5344CB8AC3E}">
        <p14:creationId xmlns:p14="http://schemas.microsoft.com/office/powerpoint/2010/main" val="2642882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22863-4C3F-4A62-84C9-5F2E4FBC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Documenten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6F1117-2588-4221-A125-A68A8BC68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Programma van eisen</a:t>
            </a:r>
          </a:p>
          <a:p>
            <a:r>
              <a:rPr lang="nl-NL" dirty="0"/>
              <a:t>Plan van uitrol</a:t>
            </a:r>
          </a:p>
        </p:txBody>
      </p:sp>
    </p:spTree>
    <p:extLst>
      <p:ext uri="{BB962C8B-B14F-4D97-AF65-F5344CB8AC3E}">
        <p14:creationId xmlns:p14="http://schemas.microsoft.com/office/powerpoint/2010/main" val="2548411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0C3CC9-3C6E-4967-91C4-BCAF2B68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Einde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D7A20EA-E764-4224-AAE3-CD5537BFE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Bedankt voor uw aandacht</a:t>
            </a:r>
          </a:p>
        </p:txBody>
      </p:sp>
    </p:spTree>
    <p:extLst>
      <p:ext uri="{BB962C8B-B14F-4D97-AF65-F5344CB8AC3E}">
        <p14:creationId xmlns:p14="http://schemas.microsoft.com/office/powerpoint/2010/main" val="49576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54</Words>
  <Application>Microsoft Office PowerPoint</Application>
  <PresentationFormat>Breedbeeld</PresentationFormat>
  <Paragraphs>26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HBO Voorbereiding</vt:lpstr>
      <vt:lpstr>Inhoud </vt:lpstr>
      <vt:lpstr>Ons idee</vt:lpstr>
      <vt:lpstr>Taakverdeling </vt:lpstr>
      <vt:lpstr>Planning</vt:lpstr>
      <vt:lpstr>Risico’s</vt:lpstr>
      <vt:lpstr>Projectgrenzen</vt:lpstr>
      <vt:lpstr>Documenten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HBO Voorbereiding</dc:title>
  <dc:creator>Meindert Holtappels</dc:creator>
  <cp:lastModifiedBy>Meindert Holtappels</cp:lastModifiedBy>
  <cp:revision>9</cp:revision>
  <dcterms:created xsi:type="dcterms:W3CDTF">2020-04-08T08:51:09Z</dcterms:created>
  <dcterms:modified xsi:type="dcterms:W3CDTF">2020-04-08T08:59:15Z</dcterms:modified>
</cp:coreProperties>
</file>