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8" r:id="rId3"/>
    <p:sldId id="263" r:id="rId4"/>
    <p:sldId id="266" r:id="rId5"/>
    <p:sldId id="265" r:id="rId6"/>
    <p:sldId id="267" r:id="rId7"/>
    <p:sldId id="257" r:id="rId8"/>
    <p:sldId id="280" r:id="rId9"/>
    <p:sldId id="274" r:id="rId10"/>
    <p:sldId id="269" r:id="rId11"/>
    <p:sldId id="270" r:id="rId12"/>
    <p:sldId id="258" r:id="rId13"/>
    <p:sldId id="276" r:id="rId14"/>
    <p:sldId id="271" r:id="rId15"/>
    <p:sldId id="272" r:id="rId16"/>
    <p:sldId id="259" r:id="rId17"/>
    <p:sldId id="275" r:id="rId18"/>
    <p:sldId id="277" r:id="rId19"/>
    <p:sldId id="278" r:id="rId20"/>
    <p:sldId id="26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5AB2ECF-C079-4929-8DBB-5BEA98365068}">
          <p14:sldIdLst>
            <p14:sldId id="256"/>
            <p14:sldId id="268"/>
          </p14:sldIdLst>
        </p14:section>
        <p14:section name="Home Slide" id="{2B73D5C2-A312-4317-8F71-3A01D1F31C33}">
          <p14:sldIdLst>
            <p14:sldId id="263"/>
          </p14:sldIdLst>
        </p14:section>
        <p14:section name="Hermes Demo" id="{1B2AD480-1B9D-482B-A77F-75D57BAF2595}">
          <p14:sldIdLst>
            <p14:sldId id="266"/>
          </p14:sldIdLst>
        </p14:section>
        <p14:section name="Lit Review" id="{06403759-82B1-4187-9545-53169F10C67C}">
          <p14:sldIdLst>
            <p14:sldId id="265"/>
            <p14:sldId id="267"/>
            <p14:sldId id="257"/>
            <p14:sldId id="280"/>
            <p14:sldId id="274"/>
          </p14:sldIdLst>
        </p14:section>
        <p14:section name="Methods" id="{026BA47D-2D7C-4C00-A41C-64AB2935354C}">
          <p14:sldIdLst>
            <p14:sldId id="269"/>
            <p14:sldId id="270"/>
            <p14:sldId id="258"/>
            <p14:sldId id="276"/>
          </p14:sldIdLst>
        </p14:section>
        <p14:section name="Results" id="{F24016FF-0470-4D41-AB5B-1D43AECE3E1F}">
          <p14:sldIdLst>
            <p14:sldId id="271"/>
            <p14:sldId id="272"/>
            <p14:sldId id="259"/>
            <p14:sldId id="275"/>
          </p14:sldIdLst>
        </p14:section>
        <p14:section name="Conclusion" id="{38A9AFF7-D2B8-4642-8616-A693DBBD8A38}">
          <p14:sldIdLst>
            <p14:sldId id="277"/>
            <p14:sldId id="278"/>
            <p14:sldId id="260"/>
          </p14:sldIdLst>
        </p14:section>
        <p14:section name="Links" id="{E35278A0-ADD1-40A2-A56E-BB9F4AD1184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../slides/slide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../slides/sl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465" y="1122363"/>
            <a:ext cx="11356258" cy="313107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Bahnschrift SemiBold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465" y="4377320"/>
            <a:ext cx="11356258" cy="171081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43B0D309-D6F2-CCC7-DD59-A93FB42E44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5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56641C2D-F720-187B-DE06-D069AF47AF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29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Home outline">
            <a:hlinkClick r:id="rId4" action="ppaction://hlinksldjump"/>
            <a:extLst>
              <a:ext uri="{FF2B5EF4-FFF2-40B4-BE49-F238E27FC236}">
                <a16:creationId xmlns:a16="http://schemas.microsoft.com/office/drawing/2014/main" id="{1006518C-B40E-D71C-8A6E-F1FC915FF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Home outline">
            <a:hlinkClick r:id="rId4" action="ppaction://hlinksldjump"/>
            <a:extLst>
              <a:ext uri="{FF2B5EF4-FFF2-40B4-BE49-F238E27FC236}">
                <a16:creationId xmlns:a16="http://schemas.microsoft.com/office/drawing/2014/main" id="{023AB8B8-9894-A7CD-A07C-1DE9E5D7C3F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6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49BBC429-BBF5-E8A3-54D9-9CE3D5E820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322273-ADF2-4075-97DD-B6FA39ADEDCC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8E04FA-2162-4249-A8FB-98E73D48AA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0D2813A4-B886-438F-DD96-89A7BE1F77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4124FE0D-7CCE-CDA9-3A21-48A842A382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322273-ADF2-4075-97DD-B6FA39ADEDCC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8E04FA-2162-4249-A8FB-98E73D48AA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6F8F2B2E-7C61-24B6-F59B-5B3AAFFE2F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322273-ADF2-4075-97DD-B6FA39ADEDCC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8E04FA-2162-4249-A8FB-98E73D48AA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42110D4D-DF95-F066-F754-1ECA83B43D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2273-ADF2-4075-97DD-B6FA39ADEDC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og6CwB5w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slide" Target="slide10.xml"/><Relationship Id="rId7" Type="http://schemas.openxmlformats.org/officeDocument/2006/relationships/image" Target="../media/image6.png"/><Relationship Id="rId12" Type="http://schemas.openxmlformats.org/officeDocument/2006/relationships/slide" Target="slide1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CAFE-ADEB-9E4F-87D8-ACEBB09C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65" y="1122363"/>
            <a:ext cx="11356258" cy="3131072"/>
          </a:xfrm>
        </p:spPr>
        <p:txBody>
          <a:bodyPr>
            <a:normAutofit/>
          </a:bodyPr>
          <a:lstStyle/>
          <a:p>
            <a:r>
              <a:rPr lang="en-US" dirty="0"/>
              <a:t>Precision Robotics with Mid-Weight Hardware and Software: A Swerve Drive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2C665-6AD8-288F-A759-6965B84B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4377320"/>
            <a:ext cx="11356258" cy="1710814"/>
          </a:xfrm>
        </p:spPr>
        <p:txBody>
          <a:bodyPr/>
          <a:lstStyle/>
          <a:p>
            <a:r>
              <a:rPr lang="en-US" dirty="0"/>
              <a:t>By: Robert Henry Forsyth Jr</a:t>
            </a:r>
          </a:p>
        </p:txBody>
      </p:sp>
    </p:spTree>
    <p:extLst>
      <p:ext uri="{BB962C8B-B14F-4D97-AF65-F5344CB8AC3E}">
        <p14:creationId xmlns:p14="http://schemas.microsoft.com/office/powerpoint/2010/main" val="81905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BB71C1F-17B1-A4D7-73A0-F311AE05A7AD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rgbClr val="FFFFFF">
              <a:alpha val="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18473-C085-B14B-8830-0421D62EC28E}"/>
              </a:ext>
            </a:extLst>
          </p:cNvPr>
          <p:cNvSpPr txBox="1"/>
          <p:nvPr/>
        </p:nvSpPr>
        <p:spPr>
          <a:xfrm>
            <a:off x="2667002" y="1589886"/>
            <a:ext cx="6857997" cy="144655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Methods</a:t>
            </a:r>
            <a:endParaRPr lang="en-US" sz="9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Wrench outline">
            <a:extLst>
              <a:ext uri="{FF2B5EF4-FFF2-40B4-BE49-F238E27FC236}">
                <a16:creationId xmlns:a16="http://schemas.microsoft.com/office/drawing/2014/main" id="{17AF7651-E052-A47A-BD48-53A1810A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4362" y="3180682"/>
            <a:ext cx="2383275" cy="22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3BFE-2686-501D-C07B-03164F42C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0B1941A-5BF2-CA41-109B-5D172CD75528}"/>
              </a:ext>
            </a:extLst>
          </p:cNvPr>
          <p:cNvSpPr/>
          <p:nvPr/>
        </p:nvSpPr>
        <p:spPr>
          <a:xfrm>
            <a:off x="-1619250" y="-4133850"/>
            <a:ext cx="15430500" cy="151257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7426D-4ABC-8E94-6A70-FC0C99B2F53D}"/>
              </a:ext>
            </a:extLst>
          </p:cNvPr>
          <p:cNvSpPr txBox="1"/>
          <p:nvPr/>
        </p:nvSpPr>
        <p:spPr>
          <a:xfrm>
            <a:off x="2667001" y="660971"/>
            <a:ext cx="6857997" cy="186204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Methods</a:t>
            </a:r>
            <a:endParaRPr lang="en-US" sz="9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Wrench outline">
            <a:extLst>
              <a:ext uri="{FF2B5EF4-FFF2-40B4-BE49-F238E27FC236}">
                <a16:creationId xmlns:a16="http://schemas.microsoft.com/office/drawing/2014/main" id="{42F6B734-2C42-8B12-47D2-D09DA2B0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599" y="2722909"/>
            <a:ext cx="3352802" cy="31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7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A9C75-10B0-4FCE-41C4-83B3FAB01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8109-BE74-9E4F-562F-6F0A4BA9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AD30CE-BFFD-6C4A-3003-7F3DD0111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14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3DA5D-4A4B-91C0-A6F7-FFBCECABF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9B7270E-BFDE-E4AE-A16F-6FAB8BDFF8EB}"/>
              </a:ext>
            </a:extLst>
          </p:cNvPr>
          <p:cNvSpPr/>
          <p:nvPr/>
        </p:nvSpPr>
        <p:spPr>
          <a:xfrm>
            <a:off x="-1619250" y="-4133850"/>
            <a:ext cx="15430500" cy="151257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FAFA7-86D1-05D7-B5D6-50546B0031A8}"/>
              </a:ext>
            </a:extLst>
          </p:cNvPr>
          <p:cNvSpPr txBox="1"/>
          <p:nvPr/>
        </p:nvSpPr>
        <p:spPr>
          <a:xfrm>
            <a:off x="2667003" y="1589886"/>
            <a:ext cx="6857997" cy="144655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Methods</a:t>
            </a:r>
            <a:endParaRPr lang="en-US" sz="9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Wrench outline">
            <a:extLst>
              <a:ext uri="{FF2B5EF4-FFF2-40B4-BE49-F238E27FC236}">
                <a16:creationId xmlns:a16="http://schemas.microsoft.com/office/drawing/2014/main" id="{FE12B809-E170-5F19-5DAE-D13796ABD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4362" y="3180682"/>
            <a:ext cx="2383275" cy="22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8D236CA-74AF-F714-0EBD-0DAAF4DD2B99}"/>
              </a:ext>
            </a:extLst>
          </p:cNvPr>
          <p:cNvSpPr/>
          <p:nvPr/>
        </p:nvSpPr>
        <p:spPr>
          <a:xfrm>
            <a:off x="2666999" y="0"/>
            <a:ext cx="6858000" cy="6858000"/>
          </a:xfrm>
          <a:prstGeom prst="ellipse">
            <a:avLst/>
          </a:prstGeom>
          <a:solidFill>
            <a:srgbClr val="FFFFFF">
              <a:alpha val="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2C06E-179D-4FF5-F758-2D078A16701B}"/>
              </a:ext>
            </a:extLst>
          </p:cNvPr>
          <p:cNvSpPr txBox="1"/>
          <p:nvPr/>
        </p:nvSpPr>
        <p:spPr>
          <a:xfrm>
            <a:off x="3390916" y="1458152"/>
            <a:ext cx="5705459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Results</a:t>
            </a:r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4A17AD4C-EDCB-151A-860F-5CFC8097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656" y="2980497"/>
            <a:ext cx="3314685" cy="33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7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D85E4-ACD0-195D-6F55-DF86E18D0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DF7CD13-A31F-B9C1-83FA-AF837A4AAA59}"/>
              </a:ext>
            </a:extLst>
          </p:cNvPr>
          <p:cNvSpPr/>
          <p:nvPr/>
        </p:nvSpPr>
        <p:spPr>
          <a:xfrm>
            <a:off x="-1466852" y="-4210050"/>
            <a:ext cx="15125702" cy="152781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CE87C-FF02-7D37-2543-6BDCE736737A}"/>
              </a:ext>
            </a:extLst>
          </p:cNvPr>
          <p:cNvSpPr txBox="1"/>
          <p:nvPr/>
        </p:nvSpPr>
        <p:spPr>
          <a:xfrm>
            <a:off x="2198912" y="710666"/>
            <a:ext cx="7794172" cy="221599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Results</a:t>
            </a:r>
            <a:endParaRPr lang="en-US" sz="88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3EBBF7CD-1835-6511-22D0-18C7813BB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311" y="2671153"/>
            <a:ext cx="3933376" cy="39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5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299E-9A26-F96F-D12B-EE698EF6F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186B-49ED-7BD7-9FD8-ED6279A9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54C82-4439-D610-BEFB-82D123C56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00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0BFE6-1509-8518-DDBD-A4A1474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8E07511-7A94-24C0-4D76-BBF04BEAF5A3}"/>
              </a:ext>
            </a:extLst>
          </p:cNvPr>
          <p:cNvSpPr/>
          <p:nvPr/>
        </p:nvSpPr>
        <p:spPr>
          <a:xfrm>
            <a:off x="-1466852" y="-4210050"/>
            <a:ext cx="15125702" cy="152781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A880-280B-D4FA-A836-DE0C013F34B9}"/>
              </a:ext>
            </a:extLst>
          </p:cNvPr>
          <p:cNvSpPr txBox="1"/>
          <p:nvPr/>
        </p:nvSpPr>
        <p:spPr>
          <a:xfrm>
            <a:off x="3390916" y="1458152"/>
            <a:ext cx="5705459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Results</a:t>
            </a:r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3B588B39-276B-2825-6F44-59606EBDC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656" y="2980497"/>
            <a:ext cx="3314685" cy="33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4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6F23BC8-8BCF-1491-2301-26BFC582546A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rgbClr val="FFFFFF">
              <a:alpha val="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54E6F-6D4F-28D7-BD23-9B0AD8CBD780}"/>
              </a:ext>
            </a:extLst>
          </p:cNvPr>
          <p:cNvSpPr txBox="1"/>
          <p:nvPr/>
        </p:nvSpPr>
        <p:spPr>
          <a:xfrm>
            <a:off x="2667000" y="1760868"/>
            <a:ext cx="6858000" cy="120032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Conclusion</a:t>
            </a:r>
            <a:endParaRPr lang="en-US" sz="88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Graphic 3" descr="Artificial Intelligence with solid fill">
            <a:extLst>
              <a:ext uri="{FF2B5EF4-FFF2-40B4-BE49-F238E27FC236}">
                <a16:creationId xmlns:a16="http://schemas.microsoft.com/office/drawing/2014/main" id="{A5850FF7-0C5B-0007-C13F-E080B634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061" y="3564700"/>
            <a:ext cx="21656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E8DA2-A587-7C95-2859-0B450721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283A0F9-6719-D2F4-A336-4528AB44D2AC}"/>
              </a:ext>
            </a:extLst>
          </p:cNvPr>
          <p:cNvSpPr/>
          <p:nvPr/>
        </p:nvSpPr>
        <p:spPr>
          <a:xfrm>
            <a:off x="-1596571" y="-4245429"/>
            <a:ext cx="15385140" cy="1534885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9BDB7-0EE0-9759-60E4-F652A5F5485A}"/>
              </a:ext>
            </a:extLst>
          </p:cNvPr>
          <p:cNvSpPr txBox="1"/>
          <p:nvPr/>
        </p:nvSpPr>
        <p:spPr>
          <a:xfrm>
            <a:off x="1342570" y="1007300"/>
            <a:ext cx="9506857" cy="186204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Conclusion</a:t>
            </a:r>
            <a:endParaRPr lang="en-US" sz="88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Graphic 3" descr="Artificial Intelligence with solid fill">
            <a:extLst>
              <a:ext uri="{FF2B5EF4-FFF2-40B4-BE49-F238E27FC236}">
                <a16:creationId xmlns:a16="http://schemas.microsoft.com/office/drawing/2014/main" id="{E6658E20-9233-EED3-AF1F-35E39028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842" y="3171371"/>
            <a:ext cx="2538316" cy="26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C8F6E-FCAD-57DD-53C2-8197EF8449D0}"/>
              </a:ext>
            </a:extLst>
          </p:cNvPr>
          <p:cNvSpPr txBox="1"/>
          <p:nvPr/>
        </p:nvSpPr>
        <p:spPr>
          <a:xfrm>
            <a:off x="1277258" y="1778000"/>
            <a:ext cx="93544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For cooler transitions, I used something called “section zooms”, so you CANNOT just expect this presentation to flow one slide to the next after a click. On the “Home Slide” you will have to click on each section to migrate there </a:t>
            </a:r>
          </a:p>
        </p:txBody>
      </p:sp>
    </p:spTree>
    <p:extLst>
      <p:ext uri="{BB962C8B-B14F-4D97-AF65-F5344CB8AC3E}">
        <p14:creationId xmlns:p14="http://schemas.microsoft.com/office/powerpoint/2010/main" val="84083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DB1C-8DD5-C5A5-ABF3-5F425489E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FC88-6BE8-7D71-0161-3C60562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A45B-8F7E-7ABB-B550-EDB4FAF23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7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C66A-97D6-09CB-AB8F-338B737D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Made this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0D90-36E2-0FE4-069B-D3786A64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https://www.youtube.com/watch?v=eog6CwB5wUs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6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F8DF-34F6-4409-2E25-A1A0AFAED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F5D064B-C57B-5D98-DA4B-521E0B94F488}"/>
              </a:ext>
            </a:extLst>
          </p:cNvPr>
          <p:cNvCxnSpPr>
            <a:cxnSpLocks/>
          </p:cNvCxnSpPr>
          <p:nvPr/>
        </p:nvCxnSpPr>
        <p:spPr>
          <a:xfrm>
            <a:off x="5729288" y="2710076"/>
            <a:ext cx="0" cy="13766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C5D914-3BE7-AAB6-60A0-CE4F574A621B}"/>
              </a:ext>
            </a:extLst>
          </p:cNvPr>
          <p:cNvCxnSpPr/>
          <p:nvPr/>
        </p:nvCxnSpPr>
        <p:spPr>
          <a:xfrm>
            <a:off x="3181350" y="1514475"/>
            <a:ext cx="1371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FA13511-8708-8386-DFA8-3E676CCF11E7}"/>
              </a:ext>
            </a:extLst>
          </p:cNvPr>
          <p:cNvCxnSpPr/>
          <p:nvPr/>
        </p:nvCxnSpPr>
        <p:spPr>
          <a:xfrm>
            <a:off x="6853238" y="5248275"/>
            <a:ext cx="1371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0" name="Section Zoom 59">
                <a:extLst>
                  <a:ext uri="{FF2B5EF4-FFF2-40B4-BE49-F238E27FC236}">
                    <a16:creationId xmlns:a16="http://schemas.microsoft.com/office/drawing/2014/main" id="{19A56E2A-D2E2-9905-2FC3-F9D9C7368E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0453784"/>
                  </p:ext>
                </p:extLst>
              </p:nvPr>
            </p:nvGraphicFramePr>
            <p:xfrm>
              <a:off x="3673009" y="424076"/>
              <a:ext cx="4064000" cy="2286000"/>
            </p:xfrm>
            <a:graphic>
              <a:graphicData uri="http://schemas.microsoft.com/office/powerpoint/2016/sectionzoom">
                <psez:sectionZm>
                  <psez:sectionZmObj sectionId="{026BA47D-2D7C-4C00-A41C-64AB2935354C}">
                    <psez:zmPr id="{F7D631DB-DB9F-4946-98BF-E02DF3AEB88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4000" cy="2286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0" name="Section Zoom 5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56E2A-D2E2-9905-2FC3-F9D9C7368E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009" y="424076"/>
                <a:ext cx="4064000" cy="22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7" name="Section Zoom 56">
                <a:extLst>
                  <a:ext uri="{FF2B5EF4-FFF2-40B4-BE49-F238E27FC236}">
                    <a16:creationId xmlns:a16="http://schemas.microsoft.com/office/drawing/2014/main" id="{0632D59E-3AE3-92F5-B55E-B67812872B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54087"/>
                  </p:ext>
                </p:extLst>
              </p:nvPr>
            </p:nvGraphicFramePr>
            <p:xfrm>
              <a:off x="0" y="424076"/>
              <a:ext cx="4063999" cy="2286000"/>
            </p:xfrm>
            <a:graphic>
              <a:graphicData uri="http://schemas.microsoft.com/office/powerpoint/2016/sectionzoom">
                <psez:sectionZm>
                  <psez:sectionZmObj sectionId="{06403759-82B1-4187-9545-53169F10C67C}">
                    <psez:zmPr id="{1CFBD413-2BA1-4EFA-B118-C9ED2789932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3999" cy="2286000"/>
                        </a:xfrm>
                        <a:prstGeom prst="rect">
                          <a:avLst/>
                        </a:prstGeom>
                        <a:noFill/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7" name="Section Zoom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632D59E-3AE3-92F5-B55E-B67812872B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424076"/>
                <a:ext cx="4063999" cy="2286000"/>
              </a:xfrm>
              <a:prstGeom prst="rect">
                <a:avLst/>
              </a:prstGeom>
              <a:noFill/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4" name="Section Zoom 73">
                <a:extLst>
                  <a:ext uri="{FF2B5EF4-FFF2-40B4-BE49-F238E27FC236}">
                    <a16:creationId xmlns:a16="http://schemas.microsoft.com/office/drawing/2014/main" id="{57A19F84-9CC6-915C-90A0-458F0FD516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3335549"/>
                  </p:ext>
                </p:extLst>
              </p:nvPr>
            </p:nvGraphicFramePr>
            <p:xfrm>
              <a:off x="3673009" y="4086740"/>
              <a:ext cx="4064000" cy="2286000"/>
            </p:xfrm>
            <a:graphic>
              <a:graphicData uri="http://schemas.microsoft.com/office/powerpoint/2016/sectionzoom">
                <psez:sectionZm>
                  <psez:sectionZmObj sectionId="{F24016FF-0470-4D41-AB5B-1D43AECE3E1F}">
                    <psez:zmPr id="{484C0EFE-1EB5-4A50-B44E-DE23BD6D23F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4000" cy="2286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4" name="Section Zoom 7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7A19F84-9CC6-915C-90A0-458F0FD516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73009" y="4086740"/>
                <a:ext cx="4064000" cy="22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6" name="Section Zoom 75">
                <a:extLst>
                  <a:ext uri="{FF2B5EF4-FFF2-40B4-BE49-F238E27FC236}">
                    <a16:creationId xmlns:a16="http://schemas.microsoft.com/office/drawing/2014/main" id="{8724D478-D43A-3086-23AF-28FF3DC7E4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5687992"/>
                  </p:ext>
                </p:extLst>
              </p:nvPr>
            </p:nvGraphicFramePr>
            <p:xfrm>
              <a:off x="7370298" y="4086740"/>
              <a:ext cx="4064000" cy="2286000"/>
            </p:xfrm>
            <a:graphic>
              <a:graphicData uri="http://schemas.microsoft.com/office/powerpoint/2016/sectionzoom">
                <psez:sectionZm>
                  <psez:sectionZmObj sectionId="{38A9AFF7-D2B8-4642-8616-A693DBBD8A38}">
                    <psez:zmPr id="{8581F393-5680-4969-BA06-21253306CDE4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4000" cy="2286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6" name="Section Zoom 7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724D478-D43A-3086-23AF-28FF3DC7E4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0298" y="4086740"/>
                <a:ext cx="4064000" cy="228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89C047-8863-39D0-882E-964FB6B18591}"/>
              </a:ext>
            </a:extLst>
          </p:cNvPr>
          <p:cNvSpPr txBox="1"/>
          <p:nvPr/>
        </p:nvSpPr>
        <p:spPr>
          <a:xfrm>
            <a:off x="7370298" y="136849"/>
            <a:ext cx="4466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4039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22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A732988-0803-D109-2A49-73D6ACD08220}"/>
              </a:ext>
            </a:extLst>
          </p:cNvPr>
          <p:cNvSpPr/>
          <p:nvPr/>
        </p:nvSpPr>
        <p:spPr>
          <a:xfrm>
            <a:off x="2674621" y="0"/>
            <a:ext cx="6858000" cy="6858000"/>
          </a:xfrm>
          <a:prstGeom prst="ellipse">
            <a:avLst/>
          </a:prstGeom>
          <a:solidFill>
            <a:srgbClr val="FFFFFF">
              <a:alpha val="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20CFB-F668-3300-BC75-E6299F5E2CD2}"/>
              </a:ext>
            </a:extLst>
          </p:cNvPr>
          <p:cNvSpPr txBox="1"/>
          <p:nvPr/>
        </p:nvSpPr>
        <p:spPr>
          <a:xfrm>
            <a:off x="2814579" y="695038"/>
            <a:ext cx="6578083" cy="2932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Review</a:t>
            </a:r>
            <a:endParaRPr lang="en-US" sz="115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7F36FFB4-1941-E1FF-CCAA-A36DEB4F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621" y="369586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EE7E8-2469-FA00-FFBE-A813615F9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0623F59-31D4-4C34-383D-8B64EEA8A207}"/>
              </a:ext>
            </a:extLst>
          </p:cNvPr>
          <p:cNvSpPr/>
          <p:nvPr/>
        </p:nvSpPr>
        <p:spPr>
          <a:xfrm>
            <a:off x="-1335314" y="-4114800"/>
            <a:ext cx="14877870" cy="150876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4FC06-53E6-4EDB-AF5C-FF0A790FEE78}"/>
              </a:ext>
            </a:extLst>
          </p:cNvPr>
          <p:cNvSpPr txBox="1"/>
          <p:nvPr/>
        </p:nvSpPr>
        <p:spPr>
          <a:xfrm>
            <a:off x="2806958" y="223324"/>
            <a:ext cx="657808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</a:t>
            </a:r>
          </a:p>
          <a:p>
            <a:pPr algn="ctr"/>
            <a:r>
              <a:rPr lang="en-US" sz="115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Review</a:t>
            </a:r>
            <a:endParaRPr lang="en-US" sz="16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66FBFE8D-B75C-1AE3-EEA5-BCE771A63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621" y="398494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1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E166-8460-5022-E2BF-265E0526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B103-1BEB-B516-CE2B-F9C1A0643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06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25921-C0B2-FF43-9431-97024067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B8A93-BD37-F6AF-E4E9-6511DF8A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CA752-0EB8-1F63-7284-3E2FE8A3F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26072-6979-78D6-211C-201FF8526394}"/>
              </a:ext>
            </a:extLst>
          </p:cNvPr>
          <p:cNvSpPr/>
          <p:nvPr/>
        </p:nvSpPr>
        <p:spPr>
          <a:xfrm>
            <a:off x="-1335314" y="-4114800"/>
            <a:ext cx="14877870" cy="150876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6FDC6-FD83-36FD-967E-A36B402D2805}"/>
              </a:ext>
            </a:extLst>
          </p:cNvPr>
          <p:cNvSpPr txBox="1"/>
          <p:nvPr/>
        </p:nvSpPr>
        <p:spPr>
          <a:xfrm>
            <a:off x="2814579" y="695038"/>
            <a:ext cx="6578083" cy="2932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Review</a:t>
            </a:r>
            <a:endParaRPr lang="en-US" sz="115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24970355-CDF0-8DBC-B99E-1A62E6A84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621" y="369586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2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</TotalTime>
  <Words>104</Words>
  <Application>Microsoft Office PowerPoint</Application>
  <PresentationFormat>Widescreen</PresentationFormat>
  <Paragraphs>24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 SemiBold Condensed</vt:lpstr>
      <vt:lpstr>Calibri</vt:lpstr>
      <vt:lpstr>Calibri Light</vt:lpstr>
      <vt:lpstr>Cascadia Code SemiBold</vt:lpstr>
      <vt:lpstr>Office 2013 - 2022 Theme</vt:lpstr>
      <vt:lpstr>Precision Robotics with Mid-Weight Hardware and Software: A Swerve Drive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  <vt:lpstr>How I Made this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Forsyth, Robert Henry</dc:creator>
  <cp:lastModifiedBy>Forsyth, Robert Henry</cp:lastModifiedBy>
  <cp:revision>8</cp:revision>
  <dcterms:created xsi:type="dcterms:W3CDTF">2025-03-09T19:03:19Z</dcterms:created>
  <dcterms:modified xsi:type="dcterms:W3CDTF">2025-04-25T16:18:25Z</dcterms:modified>
</cp:coreProperties>
</file>