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18" r:id="rId2"/>
    <p:sldId id="286" r:id="rId3"/>
    <p:sldId id="257" r:id="rId4"/>
    <p:sldId id="271" r:id="rId5"/>
    <p:sldId id="290" r:id="rId6"/>
    <p:sldId id="291" r:id="rId7"/>
    <p:sldId id="292" r:id="rId8"/>
    <p:sldId id="293" r:id="rId9"/>
    <p:sldId id="294" r:id="rId10"/>
    <p:sldId id="295" r:id="rId11"/>
    <p:sldId id="272" r:id="rId12"/>
    <p:sldId id="273" r:id="rId13"/>
    <p:sldId id="296" r:id="rId14"/>
    <p:sldId id="297" r:id="rId15"/>
    <p:sldId id="274" r:id="rId16"/>
    <p:sldId id="298" r:id="rId17"/>
    <p:sldId id="299" r:id="rId18"/>
    <p:sldId id="275" r:id="rId19"/>
    <p:sldId id="300" r:id="rId20"/>
    <p:sldId id="276" r:id="rId21"/>
    <p:sldId id="302" r:id="rId22"/>
    <p:sldId id="284" r:id="rId23"/>
    <p:sldId id="305" r:id="rId24"/>
    <p:sldId id="304" r:id="rId25"/>
    <p:sldId id="278" r:id="rId26"/>
    <p:sldId id="306" r:id="rId27"/>
    <p:sldId id="307" r:id="rId28"/>
    <p:sldId id="279" r:id="rId29"/>
    <p:sldId id="308" r:id="rId30"/>
    <p:sldId id="280" r:id="rId31"/>
    <p:sldId id="309" r:id="rId32"/>
    <p:sldId id="310" r:id="rId33"/>
    <p:sldId id="281" r:id="rId34"/>
    <p:sldId id="312" r:id="rId35"/>
    <p:sldId id="282" r:id="rId36"/>
    <p:sldId id="314" r:id="rId37"/>
    <p:sldId id="315" r:id="rId38"/>
    <p:sldId id="316" r:id="rId39"/>
    <p:sldId id="313" r:id="rId40"/>
    <p:sldId id="283" r:id="rId41"/>
    <p:sldId id="317" r:id="rId42"/>
    <p:sldId id="285" r:id="rId43"/>
    <p:sldId id="288" r:id="rId44"/>
    <p:sldId id="287" r:id="rId45"/>
    <p:sldId id="289" r:id="rId46"/>
    <p:sldId id="311" r:id="rId47"/>
    <p:sldId id="32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D84304-F4C1-4FE1-A232-5DDDA9467480}">
          <p14:sldIdLst>
            <p14:sldId id="318"/>
            <p14:sldId id="286"/>
            <p14:sldId id="257"/>
            <p14:sldId id="271"/>
          </p14:sldIdLst>
        </p14:section>
        <p14:section name="1" id="{4421028E-2C76-4A11-BD1A-CD7E812A4EE0}">
          <p14:sldIdLst>
            <p14:sldId id="290"/>
            <p14:sldId id="291"/>
            <p14:sldId id="292"/>
            <p14:sldId id="293"/>
            <p14:sldId id="294"/>
            <p14:sldId id="295"/>
            <p14:sldId id="272"/>
            <p14:sldId id="273"/>
          </p14:sldIdLst>
        </p14:section>
        <p14:section name="2" id="{C4F06BA3-1580-46FE-9D11-D482E6A6C8A9}">
          <p14:sldIdLst>
            <p14:sldId id="296"/>
            <p14:sldId id="297"/>
            <p14:sldId id="274"/>
            <p14:sldId id="298"/>
            <p14:sldId id="299"/>
            <p14:sldId id="275"/>
            <p14:sldId id="300"/>
            <p14:sldId id="276"/>
            <p14:sldId id="302"/>
            <p14:sldId id="284"/>
            <p14:sldId id="305"/>
            <p14:sldId id="304"/>
            <p14:sldId id="278"/>
          </p14:sldIdLst>
        </p14:section>
        <p14:section name="3" id="{6BEAB742-C001-4D03-9573-35E8987AA779}">
          <p14:sldIdLst>
            <p14:sldId id="306"/>
            <p14:sldId id="307"/>
            <p14:sldId id="279"/>
            <p14:sldId id="308"/>
            <p14:sldId id="280"/>
            <p14:sldId id="309"/>
            <p14:sldId id="310"/>
            <p14:sldId id="281"/>
            <p14:sldId id="312"/>
            <p14:sldId id="282"/>
            <p14:sldId id="314"/>
            <p14:sldId id="315"/>
            <p14:sldId id="316"/>
            <p14:sldId id="313"/>
            <p14:sldId id="283"/>
            <p14:sldId id="317"/>
          </p14:sldIdLst>
        </p14:section>
        <p14:section name="Untitled Section" id="{9BA42460-D6CE-4C13-9A8B-D05A8C798C94}">
          <p14:sldIdLst>
            <p14:sldId id="285"/>
            <p14:sldId id="288"/>
            <p14:sldId id="287"/>
            <p14:sldId id="289"/>
            <p14:sldId id="31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0438B-F61D-426F-AD13-C5245E13403A}" v="279" vWet="281" dt="2018-09-26T08:46:14.869"/>
    <p1510:client id="{F77C04E6-92C1-43B0-A0E0-1EEA6DC642F2}" v="457" dt="2018-09-26T08:53:37.210"/>
    <p1510:client id="{59ECA06F-530D-42FC-82BD-D8DB3238C95F}" v="361" dt="2018-09-26T08:55:16.603"/>
    <p1510:client id="{2F71CA57-CB82-6C45-95AA-DBE06BBB763D}" v="172" dt="2018-09-26T08:16:06.789"/>
    <p1510:client id="{1441ECA3-67B1-4E67-A909-4D8DDE2D079B}" v="665" dt="2018-09-26T09:14:30.620"/>
    <p1510:client id="{217B7F90-4CA7-4866-B11E-22CAC31A4375}" v="1308" dt="2018-09-26T08:44:12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KAPONG ATTAWIBOON" userId="e1761ba4-300e-4b4d-8c34-82e84f0fcc27" providerId="ADAL" clId="{1441ECA3-67B1-4E67-A909-4D8DDE2D079B}"/>
    <pc:docChg chg="undo custSel addSld delSld modSld modSection">
      <pc:chgData name="PAKKAPONG ATTAWIBOON" userId="e1761ba4-300e-4b4d-8c34-82e84f0fcc27" providerId="ADAL" clId="{1441ECA3-67B1-4E67-A909-4D8DDE2D079B}" dt="2018-09-26T09:14:30.620" v="661" actId="20577"/>
      <pc:docMkLst>
        <pc:docMk/>
      </pc:docMkLst>
      <pc:sldChg chg="modSp">
        <pc:chgData name="PAKKAPONG ATTAWIBOON" userId="e1761ba4-300e-4b4d-8c34-82e84f0fcc27" providerId="ADAL" clId="{1441ECA3-67B1-4E67-A909-4D8DDE2D079B}" dt="2018-09-26T07:25:03.816" v="6" actId="1076"/>
        <pc:sldMkLst>
          <pc:docMk/>
          <pc:sldMk cId="1775544629" sldId="257"/>
        </pc:sldMkLst>
        <pc:spChg chg="mod">
          <ac:chgData name="PAKKAPONG ATTAWIBOON" userId="e1761ba4-300e-4b4d-8c34-82e84f0fcc27" providerId="ADAL" clId="{1441ECA3-67B1-4E67-A909-4D8DDE2D079B}" dt="2018-09-26T07:17:30.532" v="4" actId="1076"/>
          <ac:spMkLst>
            <pc:docMk/>
            <pc:sldMk cId="1775544629" sldId="257"/>
            <ac:spMk id="4" creationId="{814D6882-0B89-4094-BBCB-0DD1E1628A29}"/>
          </ac:spMkLst>
        </pc:spChg>
        <pc:spChg chg="mod">
          <ac:chgData name="PAKKAPONG ATTAWIBOON" userId="e1761ba4-300e-4b4d-8c34-82e84f0fcc27" providerId="ADAL" clId="{1441ECA3-67B1-4E67-A909-4D8DDE2D079B}" dt="2018-09-26T07:09:18.028" v="3" actId="1076"/>
          <ac:spMkLst>
            <pc:docMk/>
            <pc:sldMk cId="1775544629" sldId="257"/>
            <ac:spMk id="5" creationId="{F0C6D6AC-6154-41A1-93F8-E387B67F7B8B}"/>
          </ac:spMkLst>
        </pc:spChg>
        <pc:spChg chg="mod">
          <ac:chgData name="PAKKAPONG ATTAWIBOON" userId="e1761ba4-300e-4b4d-8c34-82e84f0fcc27" providerId="ADAL" clId="{1441ECA3-67B1-4E67-A909-4D8DDE2D079B}" dt="2018-09-26T07:25:03.816" v="6" actId="1076"/>
          <ac:spMkLst>
            <pc:docMk/>
            <pc:sldMk cId="1775544629" sldId="257"/>
            <ac:spMk id="13" creationId="{D4E9925F-F6D4-45B4-966B-8D1C94DF696C}"/>
          </ac:spMkLst>
        </pc:spChg>
      </pc:sldChg>
      <pc:sldChg chg="modSp">
        <pc:chgData name="PAKKAPONG ATTAWIBOON" userId="e1761ba4-300e-4b4d-8c34-82e84f0fcc27" providerId="ADAL" clId="{1441ECA3-67B1-4E67-A909-4D8DDE2D079B}" dt="2018-09-26T07:30:10.103" v="9" actId="20577"/>
        <pc:sldMkLst>
          <pc:docMk/>
          <pc:sldMk cId="2726052438" sldId="258"/>
        </pc:sldMkLst>
        <pc:spChg chg="mod">
          <ac:chgData name="PAKKAPONG ATTAWIBOON" userId="e1761ba4-300e-4b4d-8c34-82e84f0fcc27" providerId="ADAL" clId="{1441ECA3-67B1-4E67-A909-4D8DDE2D079B}" dt="2018-09-26T07:28:03.376" v="8"/>
          <ac:spMkLst>
            <pc:docMk/>
            <pc:sldMk cId="2726052438" sldId="258"/>
            <ac:spMk id="8" creationId="{93404161-24B3-4FD3-BB52-E7C8A4C8A99F}"/>
          </ac:spMkLst>
        </pc:spChg>
        <pc:spChg chg="mod">
          <ac:chgData name="PAKKAPONG ATTAWIBOON" userId="e1761ba4-300e-4b4d-8c34-82e84f0fcc27" providerId="ADAL" clId="{1441ECA3-67B1-4E67-A909-4D8DDE2D079B}" dt="2018-09-26T07:30:10.103" v="9" actId="20577"/>
          <ac:spMkLst>
            <pc:docMk/>
            <pc:sldMk cId="2726052438" sldId="258"/>
            <ac:spMk id="10" creationId="{93C8FCEC-0CCA-4A5C-BCBA-FB48C031E83B}"/>
          </ac:spMkLst>
        </pc:spChg>
        <pc:spChg chg="mod">
          <ac:chgData name="PAKKAPONG ATTAWIBOON" userId="e1761ba4-300e-4b4d-8c34-82e84f0fcc27" providerId="ADAL" clId="{1441ECA3-67B1-4E67-A909-4D8DDE2D079B}" dt="2018-09-26T07:25:55.105" v="7" actId="1076"/>
          <ac:spMkLst>
            <pc:docMk/>
            <pc:sldMk cId="2726052438" sldId="258"/>
            <ac:spMk id="36" creationId="{472EEC8E-E612-4890-A092-6C17F5B91C9F}"/>
          </ac:spMkLst>
        </pc:spChg>
      </pc:sldChg>
      <pc:sldChg chg="addSp modSp">
        <pc:chgData name="PAKKAPONG ATTAWIBOON" userId="e1761ba4-300e-4b4d-8c34-82e84f0fcc27" providerId="ADAL" clId="{1441ECA3-67B1-4E67-A909-4D8DDE2D079B}" dt="2018-09-26T08:13:00.574" v="33" actId="20577"/>
        <pc:sldMkLst>
          <pc:docMk/>
          <pc:sldMk cId="2473560960" sldId="288"/>
        </pc:sldMkLst>
        <pc:spChg chg="add mod">
          <ac:chgData name="PAKKAPONG ATTAWIBOON" userId="e1761ba4-300e-4b4d-8c34-82e84f0fcc27" providerId="ADAL" clId="{1441ECA3-67B1-4E67-A909-4D8DDE2D079B}" dt="2018-09-26T08:13:00.574" v="33" actId="20577"/>
          <ac:spMkLst>
            <pc:docMk/>
            <pc:sldMk cId="2473560960" sldId="288"/>
            <ac:spMk id="2" creationId="{817CFC42-81B3-438E-931D-20D4102588D2}"/>
          </ac:spMkLst>
        </pc:spChg>
        <pc:spChg chg="mod">
          <ac:chgData name="PAKKAPONG ATTAWIBOON" userId="e1761ba4-300e-4b4d-8c34-82e84f0fcc27" providerId="ADAL" clId="{1441ECA3-67B1-4E67-A909-4D8DDE2D079B}" dt="2018-09-26T08:11:48.910" v="12" actId="1076"/>
          <ac:spMkLst>
            <pc:docMk/>
            <pc:sldMk cId="2473560960" sldId="288"/>
            <ac:spMk id="6" creationId="{415DB715-968A-4421-AF5B-7DDEE2624E82}"/>
          </ac:spMkLst>
        </pc:spChg>
        <pc:spChg chg="mod">
          <ac:chgData name="PAKKAPONG ATTAWIBOON" userId="e1761ba4-300e-4b4d-8c34-82e84f0fcc27" providerId="ADAL" clId="{1441ECA3-67B1-4E67-A909-4D8DDE2D079B}" dt="2018-09-26T08:11:46.661" v="11" actId="1076"/>
          <ac:spMkLst>
            <pc:docMk/>
            <pc:sldMk cId="2473560960" sldId="288"/>
            <ac:spMk id="75" creationId="{0F040A0B-7566-4BBA-9E29-021A77FC6DA8}"/>
          </ac:spMkLst>
        </pc:spChg>
      </pc:sldChg>
      <pc:sldChg chg="modSp">
        <pc:chgData name="PAKKAPONG ATTAWIBOON" userId="e1761ba4-300e-4b4d-8c34-82e84f0fcc27" providerId="ADAL" clId="{1441ECA3-67B1-4E67-A909-4D8DDE2D079B}" dt="2018-09-26T08:35:09.254" v="56" actId="313"/>
        <pc:sldMkLst>
          <pc:docMk/>
          <pc:sldMk cId="2884625520" sldId="289"/>
        </pc:sldMkLst>
        <pc:spChg chg="mod">
          <ac:chgData name="PAKKAPONG ATTAWIBOON" userId="e1761ba4-300e-4b4d-8c34-82e84f0fcc27" providerId="ADAL" clId="{1441ECA3-67B1-4E67-A909-4D8DDE2D079B}" dt="2018-09-26T08:35:09.254" v="56" actId="313"/>
          <ac:spMkLst>
            <pc:docMk/>
            <pc:sldMk cId="2884625520" sldId="289"/>
            <ac:spMk id="3" creationId="{35683DA8-DCE4-4626-BFB2-B90C87B97A5C}"/>
          </ac:spMkLst>
        </pc:spChg>
        <pc:spChg chg="mod">
          <ac:chgData name="PAKKAPONG ATTAWIBOON" userId="e1761ba4-300e-4b4d-8c34-82e84f0fcc27" providerId="ADAL" clId="{1441ECA3-67B1-4E67-A909-4D8DDE2D079B}" dt="2018-09-26T08:35:02.480" v="55" actId="20577"/>
          <ac:spMkLst>
            <pc:docMk/>
            <pc:sldMk cId="2884625520" sldId="289"/>
            <ac:spMk id="4" creationId="{02C06275-52E9-4336-80F9-C83E52E67ED5}"/>
          </ac:spMkLst>
        </pc:spChg>
      </pc:sldChg>
      <pc:sldChg chg="addSp delSp modSp add del">
        <pc:chgData name="PAKKAPONG ATTAWIBOON" userId="e1761ba4-300e-4b4d-8c34-82e84f0fcc27" providerId="ADAL" clId="{1441ECA3-67B1-4E67-A909-4D8DDE2D079B}" dt="2018-09-26T08:46:07.144" v="66" actId="2696"/>
        <pc:sldMkLst>
          <pc:docMk/>
          <pc:sldMk cId="3700291057" sldId="301"/>
        </pc:sldMkLst>
        <pc:spChg chg="add del mod">
          <ac:chgData name="PAKKAPONG ATTAWIBOON" userId="e1761ba4-300e-4b4d-8c34-82e84f0fcc27" providerId="ADAL" clId="{1441ECA3-67B1-4E67-A909-4D8DDE2D079B}" dt="2018-09-26T08:46:03.443" v="64"/>
          <ac:spMkLst>
            <pc:docMk/>
            <pc:sldMk cId="3700291057" sldId="301"/>
            <ac:spMk id="2" creationId="{56C81376-DDDB-469C-82D3-F4B138323BAA}"/>
          </ac:spMkLst>
        </pc:spChg>
      </pc:sldChg>
      <pc:sldChg chg="modSp add">
        <pc:chgData name="PAKKAPONG ATTAWIBOON" userId="e1761ba4-300e-4b4d-8c34-82e84f0fcc27" providerId="ADAL" clId="{1441ECA3-67B1-4E67-A909-4D8DDE2D079B}" dt="2018-09-26T08:46:15.593" v="77" actId="20577"/>
        <pc:sldMkLst>
          <pc:docMk/>
          <pc:sldMk cId="2544610973" sldId="310"/>
        </pc:sldMkLst>
        <pc:spChg chg="mod">
          <ac:chgData name="PAKKAPONG ATTAWIBOON" userId="e1761ba4-300e-4b4d-8c34-82e84f0fcc27" providerId="ADAL" clId="{1441ECA3-67B1-4E67-A909-4D8DDE2D079B}" dt="2018-09-26T08:46:15.593" v="77" actId="20577"/>
          <ac:spMkLst>
            <pc:docMk/>
            <pc:sldMk cId="2544610973" sldId="310"/>
            <ac:spMk id="2" creationId="{75841A18-49BC-45F0-9D39-02F2D4B52A56}"/>
          </ac:spMkLst>
        </pc:spChg>
      </pc:sldChg>
      <pc:sldChg chg="addSp delSp modSp">
        <pc:chgData name="PAKKAPONG ATTAWIBOON" userId="e1761ba4-300e-4b4d-8c34-82e84f0fcc27" providerId="ADAL" clId="{1441ECA3-67B1-4E67-A909-4D8DDE2D079B}" dt="2018-09-26T09:00:30.303" v="278" actId="404"/>
        <pc:sldMkLst>
          <pc:docMk/>
          <pc:sldMk cId="2544610973" sldId="311"/>
        </pc:sldMkLst>
        <pc:spChg chg="mod">
          <ac:chgData name="PAKKAPONG ATTAWIBOON" userId="e1761ba4-300e-4b4d-8c34-82e84f0fcc27" providerId="ADAL" clId="{1441ECA3-67B1-4E67-A909-4D8DDE2D079B}" dt="2018-09-26T08:46:21.557" v="79" actId="1035"/>
          <ac:spMkLst>
            <pc:docMk/>
            <pc:sldMk cId="2544610973" sldId="311"/>
            <ac:spMk id="2" creationId="{75841A18-49BC-45F0-9D39-02F2D4B52A56}"/>
          </ac:spMkLst>
        </pc:spChg>
        <pc:spChg chg="mod">
          <ac:chgData name="PAKKAPONG ATTAWIBOON" userId="e1761ba4-300e-4b4d-8c34-82e84f0fcc27" providerId="ADAL" clId="{1441ECA3-67B1-4E67-A909-4D8DDE2D079B}" dt="2018-09-26T09:00:30.303" v="278" actId="404"/>
          <ac:spMkLst>
            <pc:docMk/>
            <pc:sldMk cId="2544610973" sldId="311"/>
            <ac:spMk id="3" creationId="{35683DA8-DCE4-4626-BFB2-B90C87B97A5C}"/>
          </ac:spMkLst>
        </pc:spChg>
        <pc:spChg chg="del mod">
          <ac:chgData name="PAKKAPONG ATTAWIBOON" userId="e1761ba4-300e-4b4d-8c34-82e84f0fcc27" providerId="ADAL" clId="{1441ECA3-67B1-4E67-A909-4D8DDE2D079B}" dt="2018-09-26T08:54:12.555" v="189" actId="478"/>
          <ac:spMkLst>
            <pc:docMk/>
            <pc:sldMk cId="2544610973" sldId="311"/>
            <ac:spMk id="4" creationId="{02C06275-52E9-4336-80F9-C83E52E67ED5}"/>
          </ac:spMkLst>
        </pc:spChg>
        <pc:spChg chg="add mod">
          <ac:chgData name="PAKKAPONG ATTAWIBOON" userId="e1761ba4-300e-4b4d-8c34-82e84f0fcc27" providerId="ADAL" clId="{1441ECA3-67B1-4E67-A909-4D8DDE2D079B}" dt="2018-09-26T08:50:02.335" v="103" actId="1076"/>
          <ac:spMkLst>
            <pc:docMk/>
            <pc:sldMk cId="2544610973" sldId="311"/>
            <ac:spMk id="5" creationId="{80971111-9D8B-4426-9E92-1DED3E659547}"/>
          </ac:spMkLst>
        </pc:spChg>
      </pc:sldChg>
      <pc:sldChg chg="delSp modSp add del">
        <pc:chgData name="PAKKAPONG ATTAWIBOON" userId="e1761ba4-300e-4b4d-8c34-82e84f0fcc27" providerId="ADAL" clId="{1441ECA3-67B1-4E67-A909-4D8DDE2D079B}" dt="2018-09-26T09:11:02.064" v="347" actId="1076"/>
        <pc:sldMkLst>
          <pc:docMk/>
          <pc:sldMk cId="2052028269" sldId="318"/>
        </pc:sldMkLst>
        <pc:spChg chg="mod">
          <ac:chgData name="PAKKAPONG ATTAWIBOON" userId="e1761ba4-300e-4b4d-8c34-82e84f0fcc27" providerId="ADAL" clId="{1441ECA3-67B1-4E67-A909-4D8DDE2D079B}" dt="2018-09-26T09:11:02.064" v="347" actId="1076"/>
          <ac:spMkLst>
            <pc:docMk/>
            <pc:sldMk cId="2052028269" sldId="318"/>
            <ac:spMk id="2" creationId="{0E97F3FC-EE81-4271-A50D-1D6992CCC0D7}"/>
          </ac:spMkLst>
        </pc:spChg>
        <pc:spChg chg="del">
          <ac:chgData name="PAKKAPONG ATTAWIBOON" userId="e1761ba4-300e-4b4d-8c34-82e84f0fcc27" providerId="ADAL" clId="{1441ECA3-67B1-4E67-A909-4D8DDE2D079B}" dt="2018-09-26T09:10:58.257" v="346" actId="478"/>
          <ac:spMkLst>
            <pc:docMk/>
            <pc:sldMk cId="2052028269" sldId="318"/>
            <ac:spMk id="3" creationId="{935E3D1F-E181-4296-A4F1-B7DCDDD63096}"/>
          </ac:spMkLst>
        </pc:spChg>
      </pc:sldChg>
      <pc:sldChg chg="addSp modSp add del">
        <pc:chgData name="PAKKAPONG ATTAWIBOON" userId="e1761ba4-300e-4b4d-8c34-82e84f0fcc27" providerId="ADAL" clId="{1441ECA3-67B1-4E67-A909-4D8DDE2D079B}" dt="2018-09-26T09:09:38.948" v="296" actId="2696"/>
        <pc:sldMkLst>
          <pc:docMk/>
          <pc:sldMk cId="1284053440" sldId="319"/>
        </pc:sldMkLst>
        <pc:spChg chg="add mod">
          <ac:chgData name="PAKKAPONG ATTAWIBOON" userId="e1761ba4-300e-4b4d-8c34-82e84f0fcc27" providerId="ADAL" clId="{1441ECA3-67B1-4E67-A909-4D8DDE2D079B}" dt="2018-09-26T09:03:50.910" v="295" actId="20577"/>
          <ac:spMkLst>
            <pc:docMk/>
            <pc:sldMk cId="1284053440" sldId="319"/>
            <ac:spMk id="2" creationId="{861F6926-755A-423F-B5E1-54496437170E}"/>
          </ac:spMkLst>
        </pc:spChg>
      </pc:sldChg>
      <pc:sldChg chg="add del">
        <pc:chgData name="PAKKAPONG ATTAWIBOON" userId="e1761ba4-300e-4b4d-8c34-82e84f0fcc27" providerId="ADAL" clId="{1441ECA3-67B1-4E67-A909-4D8DDE2D079B}" dt="2018-09-26T09:11:14.557" v="350" actId="2696"/>
        <pc:sldMkLst>
          <pc:docMk/>
          <pc:sldMk cId="1610832129" sldId="319"/>
        </pc:sldMkLst>
      </pc:sldChg>
      <pc:sldChg chg="delSp modSp add">
        <pc:chgData name="PAKKAPONG ATTAWIBOON" userId="e1761ba4-300e-4b4d-8c34-82e84f0fcc27" providerId="ADAL" clId="{1441ECA3-67B1-4E67-A909-4D8DDE2D079B}" dt="2018-09-26T09:14:30.620" v="661" actId="20577"/>
        <pc:sldMkLst>
          <pc:docMk/>
          <pc:sldMk cId="988926818" sldId="320"/>
        </pc:sldMkLst>
        <pc:spChg chg="mod">
          <ac:chgData name="PAKKAPONG ATTAWIBOON" userId="e1761ba4-300e-4b4d-8c34-82e84f0fcc27" providerId="ADAL" clId="{1441ECA3-67B1-4E67-A909-4D8DDE2D079B}" dt="2018-09-26T09:11:18.945" v="361" actId="20577"/>
          <ac:spMkLst>
            <pc:docMk/>
            <pc:sldMk cId="988926818" sldId="320"/>
            <ac:spMk id="2" creationId="{75841A18-49BC-45F0-9D39-02F2D4B52A56}"/>
          </ac:spMkLst>
        </pc:spChg>
        <pc:spChg chg="mod">
          <ac:chgData name="PAKKAPONG ATTAWIBOON" userId="e1761ba4-300e-4b4d-8c34-82e84f0fcc27" providerId="ADAL" clId="{1441ECA3-67B1-4E67-A909-4D8DDE2D079B}" dt="2018-09-26T09:14:30.620" v="661" actId="20577"/>
          <ac:spMkLst>
            <pc:docMk/>
            <pc:sldMk cId="988926818" sldId="320"/>
            <ac:spMk id="3" creationId="{35683DA8-DCE4-4626-BFB2-B90C87B97A5C}"/>
          </ac:spMkLst>
        </pc:spChg>
        <pc:spChg chg="del">
          <ac:chgData name="PAKKAPONG ATTAWIBOON" userId="e1761ba4-300e-4b4d-8c34-82e84f0fcc27" providerId="ADAL" clId="{1441ECA3-67B1-4E67-A909-4D8DDE2D079B}" dt="2018-09-26T09:11:23.042" v="362" actId="478"/>
          <ac:spMkLst>
            <pc:docMk/>
            <pc:sldMk cId="988926818" sldId="320"/>
            <ac:spMk id="5" creationId="{80971111-9D8B-4426-9E92-1DED3E659547}"/>
          </ac:spMkLst>
        </pc:spChg>
      </pc:sldChg>
    </pc:docChg>
  </pc:docChgLst>
  <pc:docChgLst>
    <pc:chgData name="KORBBOON THUSWONGSA" userId="13a60deb-8a68-44a6-a666-19f83140d15e" providerId="ADAL" clId="{2F71CA57-CB82-6C45-95AA-DBE06BBB763D}"/>
    <pc:docChg chg="undo redo custSel modSld sldOrd">
      <pc:chgData name="KORBBOON THUSWONGSA" userId="13a60deb-8a68-44a6-a666-19f83140d15e" providerId="ADAL" clId="{2F71CA57-CB82-6C45-95AA-DBE06BBB763D}" dt="2018-09-26T09:49:43.595" v="190" actId="20577"/>
      <pc:docMkLst>
        <pc:docMk/>
      </pc:docMkLst>
      <pc:sldChg chg="modSp">
        <pc:chgData name="KORBBOON THUSWONGSA" userId="13a60deb-8a68-44a6-a666-19f83140d15e" providerId="ADAL" clId="{2F71CA57-CB82-6C45-95AA-DBE06BBB763D}" dt="2018-09-26T07:18:10.278" v="4" actId="20577"/>
        <pc:sldMkLst>
          <pc:docMk/>
          <pc:sldMk cId="3662255616" sldId="256"/>
        </pc:sldMkLst>
        <pc:spChg chg="mod">
          <ac:chgData name="KORBBOON THUSWONGSA" userId="13a60deb-8a68-44a6-a666-19f83140d15e" providerId="ADAL" clId="{2F71CA57-CB82-6C45-95AA-DBE06BBB763D}" dt="2018-09-26T07:18:10.278" v="4" actId="20577"/>
          <ac:spMkLst>
            <pc:docMk/>
            <pc:sldMk cId="3662255616" sldId="256"/>
            <ac:spMk id="2" creationId="{653F3BB2-6979-40F1-9CA2-538A9185F225}"/>
          </ac:spMkLst>
        </pc:spChg>
      </pc:sldChg>
      <pc:sldChg chg="addSp modSp">
        <pc:chgData name="KORBBOON THUSWONGSA" userId="13a60deb-8a68-44a6-a666-19f83140d15e" providerId="ADAL" clId="{2F71CA57-CB82-6C45-95AA-DBE06BBB763D}" dt="2018-09-26T08:10:19.526" v="108" actId="692"/>
        <pc:sldMkLst>
          <pc:docMk/>
          <pc:sldMk cId="1775544629" sldId="257"/>
        </pc:sldMkLst>
        <pc:spChg chg="mod">
          <ac:chgData name="KORBBOON THUSWONGSA" userId="13a60deb-8a68-44a6-a666-19f83140d15e" providerId="ADAL" clId="{2F71CA57-CB82-6C45-95AA-DBE06BBB763D}" dt="2018-09-26T07:10:16.953" v="2" actId="14100"/>
          <ac:spMkLst>
            <pc:docMk/>
            <pc:sldMk cId="1775544629" sldId="257"/>
            <ac:spMk id="4" creationId="{814D6882-0B89-4094-BBCB-0DD1E1628A29}"/>
          </ac:spMkLst>
        </pc:spChg>
        <pc:spChg chg="mod">
          <ac:chgData name="KORBBOON THUSWONGSA" userId="13a60deb-8a68-44a6-a666-19f83140d15e" providerId="ADAL" clId="{2F71CA57-CB82-6C45-95AA-DBE06BBB763D}" dt="2018-09-26T07:10:20.587" v="3" actId="14100"/>
          <ac:spMkLst>
            <pc:docMk/>
            <pc:sldMk cId="1775544629" sldId="257"/>
            <ac:spMk id="5" creationId="{F0C6D6AC-6154-41A1-93F8-E387B67F7B8B}"/>
          </ac:spMkLst>
        </pc:spChg>
        <pc:spChg chg="mod">
          <ac:chgData name="KORBBOON THUSWONGSA" userId="13a60deb-8a68-44a6-a666-19f83140d15e" providerId="ADAL" clId="{2F71CA57-CB82-6C45-95AA-DBE06BBB763D}" dt="2018-09-26T07:20:52.322" v="67" actId="122"/>
          <ac:spMkLst>
            <pc:docMk/>
            <pc:sldMk cId="1775544629" sldId="257"/>
            <ac:spMk id="6" creationId="{DC89DE04-ABDC-41CB-9525-511EB61A907B}"/>
          </ac:spMkLst>
        </pc:spChg>
        <pc:spChg chg="mod">
          <ac:chgData name="KORBBOON THUSWONGSA" userId="13a60deb-8a68-44a6-a666-19f83140d15e" providerId="ADAL" clId="{2F71CA57-CB82-6C45-95AA-DBE06BBB763D}" dt="2018-09-26T07:18:31.327" v="6" actId="1076"/>
          <ac:spMkLst>
            <pc:docMk/>
            <pc:sldMk cId="1775544629" sldId="257"/>
            <ac:spMk id="10" creationId="{6360E767-2B7F-4B08-82E1-E4A34FC2BA34}"/>
          </ac:spMkLst>
        </pc:spChg>
        <pc:spChg chg="add mod">
          <ac:chgData name="KORBBOON THUSWONGSA" userId="13a60deb-8a68-44a6-a666-19f83140d15e" providerId="ADAL" clId="{2F71CA57-CB82-6C45-95AA-DBE06BBB763D}" dt="2018-09-26T07:25:49.821" v="86" actId="20577"/>
          <ac:spMkLst>
            <pc:docMk/>
            <pc:sldMk cId="1775544629" sldId="257"/>
            <ac:spMk id="17" creationId="{00ADA54E-0F25-7741-B139-777CE1141FA2}"/>
          </ac:spMkLst>
        </pc:spChg>
        <pc:spChg chg="mod">
          <ac:chgData name="KORBBOON THUSWONGSA" userId="13a60deb-8a68-44a6-a666-19f83140d15e" providerId="ADAL" clId="{2F71CA57-CB82-6C45-95AA-DBE06BBB763D}" dt="2018-09-26T07:39:39.913" v="106" actId="20577"/>
          <ac:spMkLst>
            <pc:docMk/>
            <pc:sldMk cId="1775544629" sldId="257"/>
            <ac:spMk id="86" creationId="{2099770B-3FB7-4EE3-B6E5-95A6E36053AD}"/>
          </ac:spMkLst>
        </pc:spChg>
        <pc:cxnChg chg="mod">
          <ac:chgData name="KORBBOON THUSWONGSA" userId="13a60deb-8a68-44a6-a666-19f83140d15e" providerId="ADAL" clId="{2F71CA57-CB82-6C45-95AA-DBE06BBB763D}" dt="2018-09-26T08:10:19.526" v="108" actId="692"/>
          <ac:cxnSpMkLst>
            <pc:docMk/>
            <pc:sldMk cId="1775544629" sldId="257"/>
            <ac:cxnSpMk id="23" creationId="{1DB537E1-A520-4962-8EFF-6125A4838513}"/>
          </ac:cxnSpMkLst>
        </pc:cxnChg>
      </pc:sldChg>
      <pc:sldChg chg="addSp delSp modSp ord">
        <pc:chgData name="KORBBOON THUSWONGSA" userId="13a60deb-8a68-44a6-a666-19f83140d15e" providerId="ADAL" clId="{2F71CA57-CB82-6C45-95AA-DBE06BBB763D}" dt="2018-09-26T07:33:21.337" v="104"/>
        <pc:sldMkLst>
          <pc:docMk/>
          <pc:sldMk cId="2726052438" sldId="258"/>
        </pc:sldMkLst>
        <pc:spChg chg="add del mod">
          <ac:chgData name="KORBBOON THUSWONGSA" userId="13a60deb-8a68-44a6-a666-19f83140d15e" providerId="ADAL" clId="{2F71CA57-CB82-6C45-95AA-DBE06BBB763D}" dt="2018-09-26T07:30:51.730" v="96"/>
          <ac:spMkLst>
            <pc:docMk/>
            <pc:sldMk cId="2726052438" sldId="258"/>
            <ac:spMk id="2" creationId="{EA419E89-4737-B741-9977-F2ED109EDCE2}"/>
          </ac:spMkLst>
        </pc:spChg>
        <pc:spChg chg="mod">
          <ac:chgData name="KORBBOON THUSWONGSA" userId="13a60deb-8a68-44a6-a666-19f83140d15e" providerId="ADAL" clId="{2F71CA57-CB82-6C45-95AA-DBE06BBB763D}" dt="2018-09-26T07:26:18.757" v="88" actId="20577"/>
          <ac:spMkLst>
            <pc:docMk/>
            <pc:sldMk cId="2726052438" sldId="258"/>
            <ac:spMk id="6" creationId="{01DCEBAD-8A3D-485D-B315-B2E717708A68}"/>
          </ac:spMkLst>
        </pc:spChg>
        <pc:spChg chg="mod">
          <ac:chgData name="KORBBOON THUSWONGSA" userId="13a60deb-8a68-44a6-a666-19f83140d15e" providerId="ADAL" clId="{2F71CA57-CB82-6C45-95AA-DBE06BBB763D}" dt="2018-09-26T07:26:26.996" v="90" actId="20577"/>
          <ac:spMkLst>
            <pc:docMk/>
            <pc:sldMk cId="2726052438" sldId="258"/>
            <ac:spMk id="11" creationId="{A280900E-C97C-4C6D-B3F0-B0392C093832}"/>
          </ac:spMkLst>
        </pc:spChg>
      </pc:sldChg>
      <pc:sldChg chg="modSp">
        <pc:chgData name="KORBBOON THUSWONGSA" userId="13a60deb-8a68-44a6-a666-19f83140d15e" providerId="ADAL" clId="{2F71CA57-CB82-6C45-95AA-DBE06BBB763D}" dt="2018-09-26T07:39:20.352" v="105" actId="20577"/>
        <pc:sldMkLst>
          <pc:docMk/>
          <pc:sldMk cId="2294845959" sldId="264"/>
        </pc:sldMkLst>
        <pc:spChg chg="mod">
          <ac:chgData name="KORBBOON THUSWONGSA" userId="13a60deb-8a68-44a6-a666-19f83140d15e" providerId="ADAL" clId="{2F71CA57-CB82-6C45-95AA-DBE06BBB763D}" dt="2018-09-26T07:30:33.162" v="92" actId="20577"/>
          <ac:spMkLst>
            <pc:docMk/>
            <pc:sldMk cId="2294845959" sldId="264"/>
            <ac:spMk id="4" creationId="{BEAB9ED9-B072-4485-BA5B-996A666A096E}"/>
          </ac:spMkLst>
        </pc:spChg>
        <pc:spChg chg="mod">
          <ac:chgData name="KORBBOON THUSWONGSA" userId="13a60deb-8a68-44a6-a666-19f83140d15e" providerId="ADAL" clId="{2F71CA57-CB82-6C45-95AA-DBE06BBB763D}" dt="2018-09-26T07:39:20.352" v="105" actId="20577"/>
          <ac:spMkLst>
            <pc:docMk/>
            <pc:sldMk cId="2294845959" sldId="264"/>
            <ac:spMk id="23" creationId="{348124B0-990A-4DB7-BE6A-AFE6F7CBFCAA}"/>
          </ac:spMkLst>
        </pc:spChg>
        <pc:spChg chg="mod">
          <ac:chgData name="KORBBOON THUSWONGSA" userId="13a60deb-8a68-44a6-a666-19f83140d15e" providerId="ADAL" clId="{2F71CA57-CB82-6C45-95AA-DBE06BBB763D}" dt="2018-09-26T07:31:40.382" v="103" actId="1076"/>
          <ac:spMkLst>
            <pc:docMk/>
            <pc:sldMk cId="2294845959" sldId="264"/>
            <ac:spMk id="26" creationId="{B7AA35FC-57D5-4C1F-B56A-A464C66EF343}"/>
          </ac:spMkLst>
        </pc:spChg>
        <pc:spChg chg="mod">
          <ac:chgData name="KORBBOON THUSWONGSA" userId="13a60deb-8a68-44a6-a666-19f83140d15e" providerId="ADAL" clId="{2F71CA57-CB82-6C45-95AA-DBE06BBB763D}" dt="2018-09-26T07:31:26.442" v="100" actId="1076"/>
          <ac:spMkLst>
            <pc:docMk/>
            <pc:sldMk cId="2294845959" sldId="264"/>
            <ac:spMk id="28" creationId="{08717A1D-E166-4879-8717-B7F8296AF5BD}"/>
          </ac:spMkLst>
        </pc:spChg>
        <pc:cxnChg chg="mod">
          <ac:chgData name="KORBBOON THUSWONGSA" userId="13a60deb-8a68-44a6-a666-19f83140d15e" providerId="ADAL" clId="{2F71CA57-CB82-6C45-95AA-DBE06BBB763D}" dt="2018-09-26T07:31:40.382" v="103" actId="1076"/>
          <ac:cxnSpMkLst>
            <pc:docMk/>
            <pc:sldMk cId="2294845959" sldId="264"/>
            <ac:cxnSpMk id="27" creationId="{DD7BAE0A-2AB3-411E-AB4E-7806BAFC0A3B}"/>
          </ac:cxnSpMkLst>
        </pc:cxnChg>
        <pc:cxnChg chg="mod">
          <ac:chgData name="KORBBOON THUSWONGSA" userId="13a60deb-8a68-44a6-a666-19f83140d15e" providerId="ADAL" clId="{2F71CA57-CB82-6C45-95AA-DBE06BBB763D}" dt="2018-09-26T07:31:40.382" v="103" actId="1076"/>
          <ac:cxnSpMkLst>
            <pc:docMk/>
            <pc:sldMk cId="2294845959" sldId="264"/>
            <ac:cxnSpMk id="29" creationId="{E0C0611B-E28B-48AF-AA98-D746CF0CE7D1}"/>
          </ac:cxnSpMkLst>
        </pc:cxnChg>
      </pc:sldChg>
      <pc:sldChg chg="modSp">
        <pc:chgData name="KORBBOON THUSWONGSA" userId="13a60deb-8a68-44a6-a666-19f83140d15e" providerId="ADAL" clId="{2F71CA57-CB82-6C45-95AA-DBE06BBB763D}" dt="2018-09-26T07:39:43.144" v="107" actId="20577"/>
        <pc:sldMkLst>
          <pc:docMk/>
          <pc:sldMk cId="3312669467" sldId="265"/>
        </pc:sldMkLst>
        <pc:spChg chg="mod">
          <ac:chgData name="KORBBOON THUSWONGSA" userId="13a60deb-8a68-44a6-a666-19f83140d15e" providerId="ADAL" clId="{2F71CA57-CB82-6C45-95AA-DBE06BBB763D}" dt="2018-09-26T07:39:43.144" v="107" actId="20577"/>
          <ac:spMkLst>
            <pc:docMk/>
            <pc:sldMk cId="3312669467" sldId="265"/>
            <ac:spMk id="86" creationId="{2099770B-3FB7-4EE3-B6E5-95A6E36053AD}"/>
          </ac:spMkLst>
        </pc:spChg>
      </pc:sldChg>
      <pc:sldChg chg="addSp delSp">
        <pc:chgData name="KORBBOON THUSWONGSA" userId="13a60deb-8a68-44a6-a666-19f83140d15e" providerId="ADAL" clId="{2F71CA57-CB82-6C45-95AA-DBE06BBB763D}" dt="2018-09-26T08:10:35.277" v="112"/>
        <pc:sldMkLst>
          <pc:docMk/>
          <pc:sldMk cId="497710290" sldId="271"/>
        </pc:sldMkLst>
        <pc:cxnChg chg="del">
          <ac:chgData name="KORBBOON THUSWONGSA" userId="13a60deb-8a68-44a6-a666-19f83140d15e" providerId="ADAL" clId="{2F71CA57-CB82-6C45-95AA-DBE06BBB763D}" dt="2018-09-26T08:10:34.705" v="111" actId="478"/>
          <ac:cxnSpMkLst>
            <pc:docMk/>
            <pc:sldMk cId="497710290" sldId="271"/>
            <ac:cxnSpMk id="19" creationId="{FCE44017-A2D2-48BB-93A9-8F9DCC1087EF}"/>
          </ac:cxnSpMkLst>
        </pc:cxnChg>
        <pc:cxnChg chg="add del">
          <ac:chgData name="KORBBOON THUSWONGSA" userId="13a60deb-8a68-44a6-a666-19f83140d15e" providerId="ADAL" clId="{2F71CA57-CB82-6C45-95AA-DBE06BBB763D}" dt="2018-09-26T08:10:33.062" v="110"/>
          <ac:cxnSpMkLst>
            <pc:docMk/>
            <pc:sldMk cId="497710290" sldId="271"/>
            <ac:cxnSpMk id="20" creationId="{1A92BE6A-3BF0-BB48-ADDD-439BC269DF78}"/>
          </ac:cxnSpMkLst>
        </pc:cxnChg>
        <pc:cxnChg chg="add">
          <ac:chgData name="KORBBOON THUSWONGSA" userId="13a60deb-8a68-44a6-a666-19f83140d15e" providerId="ADAL" clId="{2F71CA57-CB82-6C45-95AA-DBE06BBB763D}" dt="2018-09-26T08:10:35.277" v="112"/>
          <ac:cxnSpMkLst>
            <pc:docMk/>
            <pc:sldMk cId="497710290" sldId="271"/>
            <ac:cxnSpMk id="21" creationId="{7C69B221-59EC-5740-BBEC-199D1718B2A7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0:38.791" v="114"/>
        <pc:sldMkLst>
          <pc:docMk/>
          <pc:sldMk cId="2777295457" sldId="272"/>
        </pc:sldMkLst>
        <pc:cxnChg chg="del">
          <ac:chgData name="KORBBOON THUSWONGSA" userId="13a60deb-8a68-44a6-a666-19f83140d15e" providerId="ADAL" clId="{2F71CA57-CB82-6C45-95AA-DBE06BBB763D}" dt="2018-09-26T08:10:38.248" v="113" actId="478"/>
          <ac:cxnSpMkLst>
            <pc:docMk/>
            <pc:sldMk cId="2777295457" sldId="272"/>
            <ac:cxnSpMk id="19" creationId="{F843574D-9BA1-4187-956E-0747A9610F2E}"/>
          </ac:cxnSpMkLst>
        </pc:cxnChg>
        <pc:cxnChg chg="add">
          <ac:chgData name="KORBBOON THUSWONGSA" userId="13a60deb-8a68-44a6-a666-19f83140d15e" providerId="ADAL" clId="{2F71CA57-CB82-6C45-95AA-DBE06BBB763D}" dt="2018-09-26T08:10:38.791" v="114"/>
          <ac:cxnSpMkLst>
            <pc:docMk/>
            <pc:sldMk cId="2777295457" sldId="272"/>
            <ac:cxnSpMk id="20" creationId="{31A79E62-D4E8-A646-BDAE-0A740D7964E7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0:42.714" v="116"/>
        <pc:sldMkLst>
          <pc:docMk/>
          <pc:sldMk cId="263402748" sldId="273"/>
        </pc:sldMkLst>
        <pc:cxnChg chg="del">
          <ac:chgData name="KORBBOON THUSWONGSA" userId="13a60deb-8a68-44a6-a666-19f83140d15e" providerId="ADAL" clId="{2F71CA57-CB82-6C45-95AA-DBE06BBB763D}" dt="2018-09-26T08:10:42.056" v="115" actId="478"/>
          <ac:cxnSpMkLst>
            <pc:docMk/>
            <pc:sldMk cId="263402748" sldId="273"/>
            <ac:cxnSpMk id="18" creationId="{7B600AD0-3533-4BAD-A056-801A1E0098DD}"/>
          </ac:cxnSpMkLst>
        </pc:cxnChg>
        <pc:cxnChg chg="add">
          <ac:chgData name="KORBBOON THUSWONGSA" userId="13a60deb-8a68-44a6-a666-19f83140d15e" providerId="ADAL" clId="{2F71CA57-CB82-6C45-95AA-DBE06BBB763D}" dt="2018-09-26T08:10:42.714" v="116"/>
          <ac:cxnSpMkLst>
            <pc:docMk/>
            <pc:sldMk cId="263402748" sldId="273"/>
            <ac:cxnSpMk id="19" creationId="{D18EB26A-7C73-FA4C-B478-C04BC43105F6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0:46.567" v="118"/>
        <pc:sldMkLst>
          <pc:docMk/>
          <pc:sldMk cId="1259344414" sldId="274"/>
        </pc:sldMkLst>
        <pc:cxnChg chg="del">
          <ac:chgData name="KORBBOON THUSWONGSA" userId="13a60deb-8a68-44a6-a666-19f83140d15e" providerId="ADAL" clId="{2F71CA57-CB82-6C45-95AA-DBE06BBB763D}" dt="2018-09-26T08:10:46.014" v="117" actId="478"/>
          <ac:cxnSpMkLst>
            <pc:docMk/>
            <pc:sldMk cId="1259344414" sldId="274"/>
            <ac:cxnSpMk id="18" creationId="{5C1D8F59-DDCC-48BF-8E37-6821748B57A1}"/>
          </ac:cxnSpMkLst>
        </pc:cxnChg>
        <pc:cxnChg chg="add">
          <ac:chgData name="KORBBOON THUSWONGSA" userId="13a60deb-8a68-44a6-a666-19f83140d15e" providerId="ADAL" clId="{2F71CA57-CB82-6C45-95AA-DBE06BBB763D}" dt="2018-09-26T08:10:46.567" v="118"/>
          <ac:cxnSpMkLst>
            <pc:docMk/>
            <pc:sldMk cId="1259344414" sldId="274"/>
            <ac:cxnSpMk id="19" creationId="{1B3BBA4E-4BE5-9C49-B009-1A3A892AACF2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0:50.121" v="120"/>
        <pc:sldMkLst>
          <pc:docMk/>
          <pc:sldMk cId="3392392095" sldId="275"/>
        </pc:sldMkLst>
        <pc:cxnChg chg="del">
          <ac:chgData name="KORBBOON THUSWONGSA" userId="13a60deb-8a68-44a6-a666-19f83140d15e" providerId="ADAL" clId="{2F71CA57-CB82-6C45-95AA-DBE06BBB763D}" dt="2018-09-26T08:10:49.502" v="119" actId="478"/>
          <ac:cxnSpMkLst>
            <pc:docMk/>
            <pc:sldMk cId="3392392095" sldId="275"/>
            <ac:cxnSpMk id="18" creationId="{F20BBB98-4DE6-4BE1-A3EC-67A4BAC78BD2}"/>
          </ac:cxnSpMkLst>
        </pc:cxnChg>
        <pc:cxnChg chg="add">
          <ac:chgData name="KORBBOON THUSWONGSA" userId="13a60deb-8a68-44a6-a666-19f83140d15e" providerId="ADAL" clId="{2F71CA57-CB82-6C45-95AA-DBE06BBB763D}" dt="2018-09-26T08:10:50.121" v="120"/>
          <ac:cxnSpMkLst>
            <pc:docMk/>
            <pc:sldMk cId="3392392095" sldId="275"/>
            <ac:cxnSpMk id="19" creationId="{EF6EDCC8-FB1C-8943-A75C-0BDD868EE7D1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0:55.339" v="122"/>
        <pc:sldMkLst>
          <pc:docMk/>
          <pc:sldMk cId="1225559189" sldId="276"/>
        </pc:sldMkLst>
        <pc:cxnChg chg="del">
          <ac:chgData name="KORBBOON THUSWONGSA" userId="13a60deb-8a68-44a6-a666-19f83140d15e" providerId="ADAL" clId="{2F71CA57-CB82-6C45-95AA-DBE06BBB763D}" dt="2018-09-26T08:10:54.734" v="121" actId="478"/>
          <ac:cxnSpMkLst>
            <pc:docMk/>
            <pc:sldMk cId="1225559189" sldId="276"/>
            <ac:cxnSpMk id="18" creationId="{57FC0348-F583-4284-8C93-ED7B3C0A39AC}"/>
          </ac:cxnSpMkLst>
        </pc:cxnChg>
        <pc:cxnChg chg="add">
          <ac:chgData name="KORBBOON THUSWONGSA" userId="13a60deb-8a68-44a6-a666-19f83140d15e" providerId="ADAL" clId="{2F71CA57-CB82-6C45-95AA-DBE06BBB763D}" dt="2018-09-26T08:10:55.339" v="122"/>
          <ac:cxnSpMkLst>
            <pc:docMk/>
            <pc:sldMk cId="1225559189" sldId="276"/>
            <ac:cxnSpMk id="19" creationId="{AB84EE7D-A7B3-0248-B524-81162B3DAE75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1:02.153" v="126"/>
        <pc:sldMkLst>
          <pc:docMk/>
          <pc:sldMk cId="1130130325" sldId="278"/>
        </pc:sldMkLst>
        <pc:cxnChg chg="del">
          <ac:chgData name="KORBBOON THUSWONGSA" userId="13a60deb-8a68-44a6-a666-19f83140d15e" providerId="ADAL" clId="{2F71CA57-CB82-6C45-95AA-DBE06BBB763D}" dt="2018-09-26T08:11:01.439" v="125" actId="478"/>
          <ac:cxnSpMkLst>
            <pc:docMk/>
            <pc:sldMk cId="1130130325" sldId="278"/>
            <ac:cxnSpMk id="18" creationId="{2F329BB4-969C-4393-AA43-C838D9002CF3}"/>
          </ac:cxnSpMkLst>
        </pc:cxnChg>
        <pc:cxnChg chg="add">
          <ac:chgData name="KORBBOON THUSWONGSA" userId="13a60deb-8a68-44a6-a666-19f83140d15e" providerId="ADAL" clId="{2F71CA57-CB82-6C45-95AA-DBE06BBB763D}" dt="2018-09-26T08:11:02.153" v="126"/>
          <ac:cxnSpMkLst>
            <pc:docMk/>
            <pc:sldMk cId="1130130325" sldId="278"/>
            <ac:cxnSpMk id="19" creationId="{E63A6CE6-B69B-3C46-BD97-612EF49E3D38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1:05.105" v="128"/>
        <pc:sldMkLst>
          <pc:docMk/>
          <pc:sldMk cId="572845648" sldId="279"/>
        </pc:sldMkLst>
        <pc:cxnChg chg="del">
          <ac:chgData name="KORBBOON THUSWONGSA" userId="13a60deb-8a68-44a6-a666-19f83140d15e" providerId="ADAL" clId="{2F71CA57-CB82-6C45-95AA-DBE06BBB763D}" dt="2018-09-26T08:11:04.872" v="127" actId="478"/>
          <ac:cxnSpMkLst>
            <pc:docMk/>
            <pc:sldMk cId="572845648" sldId="279"/>
            <ac:cxnSpMk id="18" creationId="{9823F08A-B6D3-4D3F-8E99-6DD31B276081}"/>
          </ac:cxnSpMkLst>
        </pc:cxnChg>
        <pc:cxnChg chg="add">
          <ac:chgData name="KORBBOON THUSWONGSA" userId="13a60deb-8a68-44a6-a666-19f83140d15e" providerId="ADAL" clId="{2F71CA57-CB82-6C45-95AA-DBE06BBB763D}" dt="2018-09-26T08:11:05.105" v="128"/>
          <ac:cxnSpMkLst>
            <pc:docMk/>
            <pc:sldMk cId="572845648" sldId="279"/>
            <ac:cxnSpMk id="19" creationId="{3ED15273-7AAF-3A48-92DE-9B5931E6D69C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1:08.729" v="130"/>
        <pc:sldMkLst>
          <pc:docMk/>
          <pc:sldMk cId="887412267" sldId="280"/>
        </pc:sldMkLst>
        <pc:cxnChg chg="del">
          <ac:chgData name="KORBBOON THUSWONGSA" userId="13a60deb-8a68-44a6-a666-19f83140d15e" providerId="ADAL" clId="{2F71CA57-CB82-6C45-95AA-DBE06BBB763D}" dt="2018-09-26T08:11:08.404" v="129" actId="478"/>
          <ac:cxnSpMkLst>
            <pc:docMk/>
            <pc:sldMk cId="887412267" sldId="280"/>
            <ac:cxnSpMk id="18" creationId="{080626FD-02F5-4D4C-B3FF-1A1879977954}"/>
          </ac:cxnSpMkLst>
        </pc:cxnChg>
        <pc:cxnChg chg="add">
          <ac:chgData name="KORBBOON THUSWONGSA" userId="13a60deb-8a68-44a6-a666-19f83140d15e" providerId="ADAL" clId="{2F71CA57-CB82-6C45-95AA-DBE06BBB763D}" dt="2018-09-26T08:11:08.729" v="130"/>
          <ac:cxnSpMkLst>
            <pc:docMk/>
            <pc:sldMk cId="887412267" sldId="280"/>
            <ac:cxnSpMk id="19" creationId="{D185D0DD-DD75-1542-80D8-1F26A01F6E5E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1:12.888" v="132"/>
        <pc:sldMkLst>
          <pc:docMk/>
          <pc:sldMk cId="3336524031" sldId="281"/>
        </pc:sldMkLst>
        <pc:cxnChg chg="del">
          <ac:chgData name="KORBBOON THUSWONGSA" userId="13a60deb-8a68-44a6-a666-19f83140d15e" providerId="ADAL" clId="{2F71CA57-CB82-6C45-95AA-DBE06BBB763D}" dt="2018-09-26T08:11:12.024" v="131" actId="478"/>
          <ac:cxnSpMkLst>
            <pc:docMk/>
            <pc:sldMk cId="3336524031" sldId="281"/>
            <ac:cxnSpMk id="18" creationId="{DCD32E84-532A-4E63-9D94-7BD42543B0FC}"/>
          </ac:cxnSpMkLst>
        </pc:cxnChg>
        <pc:cxnChg chg="add">
          <ac:chgData name="KORBBOON THUSWONGSA" userId="13a60deb-8a68-44a6-a666-19f83140d15e" providerId="ADAL" clId="{2F71CA57-CB82-6C45-95AA-DBE06BBB763D}" dt="2018-09-26T08:11:12.888" v="132"/>
          <ac:cxnSpMkLst>
            <pc:docMk/>
            <pc:sldMk cId="3336524031" sldId="281"/>
            <ac:cxnSpMk id="19" creationId="{CEDF3DC1-0F38-0642-A2DC-951A7F5D33D6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1:16.081" v="134"/>
        <pc:sldMkLst>
          <pc:docMk/>
          <pc:sldMk cId="3677021876" sldId="282"/>
        </pc:sldMkLst>
        <pc:cxnChg chg="del">
          <ac:chgData name="KORBBOON THUSWONGSA" userId="13a60deb-8a68-44a6-a666-19f83140d15e" providerId="ADAL" clId="{2F71CA57-CB82-6C45-95AA-DBE06BBB763D}" dt="2018-09-26T08:11:15.470" v="133" actId="478"/>
          <ac:cxnSpMkLst>
            <pc:docMk/>
            <pc:sldMk cId="3677021876" sldId="282"/>
            <ac:cxnSpMk id="18" creationId="{79DE57FA-3610-4481-B3BA-B51691C1C5AF}"/>
          </ac:cxnSpMkLst>
        </pc:cxnChg>
        <pc:cxnChg chg="add">
          <ac:chgData name="KORBBOON THUSWONGSA" userId="13a60deb-8a68-44a6-a666-19f83140d15e" providerId="ADAL" clId="{2F71CA57-CB82-6C45-95AA-DBE06BBB763D}" dt="2018-09-26T08:11:16.081" v="134"/>
          <ac:cxnSpMkLst>
            <pc:docMk/>
            <pc:sldMk cId="3677021876" sldId="282"/>
            <ac:cxnSpMk id="19" creationId="{95B6AA0A-F359-AE4F-B631-21AF0BB51AF2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1:20.072" v="136"/>
        <pc:sldMkLst>
          <pc:docMk/>
          <pc:sldMk cId="3236798881" sldId="283"/>
        </pc:sldMkLst>
        <pc:cxnChg chg="del">
          <ac:chgData name="KORBBOON THUSWONGSA" userId="13a60deb-8a68-44a6-a666-19f83140d15e" providerId="ADAL" clId="{2F71CA57-CB82-6C45-95AA-DBE06BBB763D}" dt="2018-09-26T08:11:19.482" v="135" actId="478"/>
          <ac:cxnSpMkLst>
            <pc:docMk/>
            <pc:sldMk cId="3236798881" sldId="283"/>
            <ac:cxnSpMk id="18" creationId="{3307374F-3A35-4792-AD82-9F4567876DC3}"/>
          </ac:cxnSpMkLst>
        </pc:cxnChg>
        <pc:cxnChg chg="add">
          <ac:chgData name="KORBBOON THUSWONGSA" userId="13a60deb-8a68-44a6-a666-19f83140d15e" providerId="ADAL" clId="{2F71CA57-CB82-6C45-95AA-DBE06BBB763D}" dt="2018-09-26T08:11:20.072" v="136"/>
          <ac:cxnSpMkLst>
            <pc:docMk/>
            <pc:sldMk cId="3236798881" sldId="283"/>
            <ac:cxnSpMk id="19" creationId="{848374CB-41AD-6140-92A0-79B18317310F}"/>
          </ac:cxnSpMkLst>
        </pc:cxnChg>
      </pc:sldChg>
      <pc:sldChg chg="addSp delSp">
        <pc:chgData name="KORBBOON THUSWONGSA" userId="13a60deb-8a68-44a6-a666-19f83140d15e" providerId="ADAL" clId="{2F71CA57-CB82-6C45-95AA-DBE06BBB763D}" dt="2018-09-26T08:10:58.620" v="124"/>
        <pc:sldMkLst>
          <pc:docMk/>
          <pc:sldMk cId="501769585" sldId="284"/>
        </pc:sldMkLst>
        <pc:cxnChg chg="del">
          <ac:chgData name="KORBBOON THUSWONGSA" userId="13a60deb-8a68-44a6-a666-19f83140d15e" providerId="ADAL" clId="{2F71CA57-CB82-6C45-95AA-DBE06BBB763D}" dt="2018-09-26T08:10:58.037" v="123" actId="478"/>
          <ac:cxnSpMkLst>
            <pc:docMk/>
            <pc:sldMk cId="501769585" sldId="284"/>
            <ac:cxnSpMk id="18" creationId="{69F539AB-7BB1-4714-BC57-D2640DC0E47D}"/>
          </ac:cxnSpMkLst>
        </pc:cxnChg>
        <pc:cxnChg chg="add">
          <ac:chgData name="KORBBOON THUSWONGSA" userId="13a60deb-8a68-44a6-a666-19f83140d15e" providerId="ADAL" clId="{2F71CA57-CB82-6C45-95AA-DBE06BBB763D}" dt="2018-09-26T08:10:58.620" v="124"/>
          <ac:cxnSpMkLst>
            <pc:docMk/>
            <pc:sldMk cId="501769585" sldId="284"/>
            <ac:cxnSpMk id="19" creationId="{4A7C8010-778B-DB41-9133-E494D4CA9E4C}"/>
          </ac:cxnSpMkLst>
        </pc:cxnChg>
      </pc:sldChg>
      <pc:sldChg chg="modSp">
        <pc:chgData name="KORBBOON THUSWONGSA" userId="13a60deb-8a68-44a6-a666-19f83140d15e" providerId="ADAL" clId="{2F71CA57-CB82-6C45-95AA-DBE06BBB763D}" dt="2018-09-26T08:16:06.789" v="172" actId="255"/>
        <pc:sldMkLst>
          <pc:docMk/>
          <pc:sldMk cId="2923901056" sldId="285"/>
        </pc:sldMkLst>
        <pc:spChg chg="mod">
          <ac:chgData name="KORBBOON THUSWONGSA" userId="13a60deb-8a68-44a6-a666-19f83140d15e" providerId="ADAL" clId="{2F71CA57-CB82-6C45-95AA-DBE06BBB763D}" dt="2018-09-26T08:16:02.867" v="171" actId="255"/>
          <ac:spMkLst>
            <pc:docMk/>
            <pc:sldMk cId="2923901056" sldId="285"/>
            <ac:spMk id="76" creationId="{EDA0478B-3F79-446B-9DFA-279D152298C5}"/>
          </ac:spMkLst>
        </pc:spChg>
        <pc:spChg chg="mod">
          <ac:chgData name="KORBBOON THUSWONGSA" userId="13a60deb-8a68-44a6-a666-19f83140d15e" providerId="ADAL" clId="{2F71CA57-CB82-6C45-95AA-DBE06BBB763D}" dt="2018-09-26T08:16:06.789" v="172" actId="255"/>
          <ac:spMkLst>
            <pc:docMk/>
            <pc:sldMk cId="2923901056" sldId="285"/>
            <ac:spMk id="79" creationId="{4F6EBBBE-7A12-4C6F-9098-DCE8F3A9A524}"/>
          </ac:spMkLst>
        </pc:spChg>
      </pc:sldChg>
      <pc:sldChg chg="modSp">
        <pc:chgData name="KORBBOON THUSWONGSA" userId="13a60deb-8a68-44a6-a666-19f83140d15e" providerId="ADAL" clId="{2F71CA57-CB82-6C45-95AA-DBE06BBB763D}" dt="2018-09-26T09:48:06.371" v="177" actId="1076"/>
        <pc:sldMkLst>
          <pc:docMk/>
          <pc:sldMk cId="2473560960" sldId="288"/>
        </pc:sldMkLst>
        <pc:spChg chg="mod">
          <ac:chgData name="KORBBOON THUSWONGSA" userId="13a60deb-8a68-44a6-a666-19f83140d15e" providerId="ADAL" clId="{2F71CA57-CB82-6C45-95AA-DBE06BBB763D}" dt="2018-09-26T09:48:06.371" v="177" actId="1076"/>
          <ac:spMkLst>
            <pc:docMk/>
            <pc:sldMk cId="2473560960" sldId="288"/>
            <ac:spMk id="2" creationId="{817CFC42-81B3-438E-931D-20D4102588D2}"/>
          </ac:spMkLst>
        </pc:spChg>
        <pc:spChg chg="mod">
          <ac:chgData name="KORBBOON THUSWONGSA" userId="13a60deb-8a68-44a6-a666-19f83140d15e" providerId="ADAL" clId="{2F71CA57-CB82-6C45-95AA-DBE06BBB763D}" dt="2018-09-26T09:47:59.210" v="176" actId="1076"/>
          <ac:spMkLst>
            <pc:docMk/>
            <pc:sldMk cId="2473560960" sldId="288"/>
            <ac:spMk id="6" creationId="{415DB715-968A-4421-AF5B-7DDEE2624E82}"/>
          </ac:spMkLst>
        </pc:spChg>
        <pc:spChg chg="mod">
          <ac:chgData name="KORBBOON THUSWONGSA" userId="13a60deb-8a68-44a6-a666-19f83140d15e" providerId="ADAL" clId="{2F71CA57-CB82-6C45-95AA-DBE06BBB763D}" dt="2018-09-26T09:47:56.389" v="175" actId="1076"/>
          <ac:spMkLst>
            <pc:docMk/>
            <pc:sldMk cId="2473560960" sldId="288"/>
            <ac:spMk id="75" creationId="{0F040A0B-7566-4BBA-9E29-021A77FC6DA8}"/>
          </ac:spMkLst>
        </pc:spChg>
        <pc:spChg chg="mod">
          <ac:chgData name="KORBBOON THUSWONGSA" userId="13a60deb-8a68-44a6-a666-19f83140d15e" providerId="ADAL" clId="{2F71CA57-CB82-6C45-95AA-DBE06BBB763D}" dt="2018-09-26T08:15:54.484" v="170" actId="255"/>
          <ac:spMkLst>
            <pc:docMk/>
            <pc:sldMk cId="2473560960" sldId="288"/>
            <ac:spMk id="76" creationId="{EDA0478B-3F79-446B-9DFA-279D152298C5}"/>
          </ac:spMkLst>
        </pc:spChg>
      </pc:sldChg>
      <pc:sldChg chg="modSp">
        <pc:chgData name="KORBBOON THUSWONGSA" userId="13a60deb-8a68-44a6-a666-19f83140d15e" providerId="ADAL" clId="{2F71CA57-CB82-6C45-95AA-DBE06BBB763D}" dt="2018-09-26T09:49:13.071" v="189" actId="20577"/>
        <pc:sldMkLst>
          <pc:docMk/>
          <pc:sldMk cId="2544610973" sldId="311"/>
        </pc:sldMkLst>
        <pc:spChg chg="mod">
          <ac:chgData name="KORBBOON THUSWONGSA" userId="13a60deb-8a68-44a6-a666-19f83140d15e" providerId="ADAL" clId="{2F71CA57-CB82-6C45-95AA-DBE06BBB763D}" dt="2018-09-26T09:49:13.071" v="189" actId="20577"/>
          <ac:spMkLst>
            <pc:docMk/>
            <pc:sldMk cId="2544610973" sldId="311"/>
            <ac:spMk id="3" creationId="{35683DA8-DCE4-4626-BFB2-B90C87B97A5C}"/>
          </ac:spMkLst>
        </pc:spChg>
      </pc:sldChg>
      <pc:sldChg chg="modSp">
        <pc:chgData name="KORBBOON THUSWONGSA" userId="13a60deb-8a68-44a6-a666-19f83140d15e" providerId="ADAL" clId="{2F71CA57-CB82-6C45-95AA-DBE06BBB763D}" dt="2018-09-26T09:49:43.595" v="190" actId="20577"/>
        <pc:sldMkLst>
          <pc:docMk/>
          <pc:sldMk cId="988926818" sldId="320"/>
        </pc:sldMkLst>
        <pc:spChg chg="mod">
          <ac:chgData name="KORBBOON THUSWONGSA" userId="13a60deb-8a68-44a6-a666-19f83140d15e" providerId="ADAL" clId="{2F71CA57-CB82-6C45-95AA-DBE06BBB763D}" dt="2018-09-26T09:49:43.595" v="190" actId="20577"/>
          <ac:spMkLst>
            <pc:docMk/>
            <pc:sldMk cId="988926818" sldId="320"/>
            <ac:spMk id="3" creationId="{35683DA8-DCE4-4626-BFB2-B90C87B97A5C}"/>
          </ac:spMkLst>
        </pc:spChg>
      </pc:sldChg>
    </pc:docChg>
  </pc:docChgLst>
  <pc:docChgLst>
    <pc:chgData name="NITIPOOM UNRROM" userId="057ee127-ad28-4445-a2af-b34024edb7c4" providerId="ADAL" clId="{59ECA06F-530D-42FC-82BD-D8DB3238C95F}"/>
    <pc:docChg chg="undo redo custSel addSld delSld modSld sldOrd modSection">
      <pc:chgData name="NITIPOOM UNRROM" userId="057ee127-ad28-4445-a2af-b34024edb7c4" providerId="ADAL" clId="{59ECA06F-530D-42FC-82BD-D8DB3238C95F}" dt="2018-09-26T08:55:16.603" v="358" actId="20577"/>
      <pc:docMkLst>
        <pc:docMk/>
      </pc:docMkLst>
      <pc:sldChg chg="addSp delSp modSp add">
        <pc:chgData name="NITIPOOM UNRROM" userId="057ee127-ad28-4445-a2af-b34024edb7c4" providerId="ADAL" clId="{59ECA06F-530D-42FC-82BD-D8DB3238C95F}" dt="2018-09-26T07:28:04.769" v="50" actId="20577"/>
        <pc:sldMkLst>
          <pc:docMk/>
          <pc:sldMk cId="1775544629" sldId="257"/>
        </pc:sldMkLst>
        <pc:spChg chg="del">
          <ac:chgData name="NITIPOOM UNRROM" userId="057ee127-ad28-4445-a2af-b34024edb7c4" providerId="ADAL" clId="{59ECA06F-530D-42FC-82BD-D8DB3238C95F}" dt="2018-09-26T07:10:32.919" v="8" actId="478"/>
          <ac:spMkLst>
            <pc:docMk/>
            <pc:sldMk cId="1775544629" sldId="257"/>
            <ac:spMk id="2" creationId="{D0E72CB3-F885-407C-B980-B6F7FD1F1298}"/>
          </ac:spMkLst>
        </pc:spChg>
        <pc:spChg chg="del">
          <ac:chgData name="NITIPOOM UNRROM" userId="057ee127-ad28-4445-a2af-b34024edb7c4" providerId="ADAL" clId="{59ECA06F-530D-42FC-82BD-D8DB3238C95F}" dt="2018-09-26T07:10:30.079" v="7" actId="478"/>
          <ac:spMkLst>
            <pc:docMk/>
            <pc:sldMk cId="1775544629" sldId="257"/>
            <ac:spMk id="3" creationId="{9DEC3BE4-C722-4C67-89D1-A67FB7797816}"/>
          </ac:spMkLst>
        </pc:spChg>
        <pc:spChg chg="add 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4" creationId="{814D6882-0B89-4094-BBCB-0DD1E1628A29}"/>
          </ac:spMkLst>
        </pc:spChg>
        <pc:spChg chg="add 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5" creationId="{F0C6D6AC-6154-41A1-93F8-E387B67F7B8B}"/>
          </ac:spMkLst>
        </pc:spChg>
        <pc:spChg chg="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7" creationId="{4015CC18-988D-4213-98D0-BFDF7A69FC26}"/>
          </ac:spMkLst>
        </pc:spChg>
        <pc:spChg chg="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8" creationId="{ED309B1D-690D-4240-9B56-D17D414D6748}"/>
          </ac:spMkLst>
        </pc:spChg>
        <pc:spChg chg="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9" creationId="{3675E7D0-62D3-4114-8CA8-E6CAC04E84AA}"/>
          </ac:spMkLst>
        </pc:spChg>
        <pc:spChg chg="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10" creationId="{6360E767-2B7F-4B08-82E1-E4A34FC2BA34}"/>
          </ac:spMkLst>
        </pc:spChg>
        <pc:spChg chg="mod">
          <ac:chgData name="NITIPOOM UNRROM" userId="057ee127-ad28-4445-a2af-b34024edb7c4" providerId="ADAL" clId="{59ECA06F-530D-42FC-82BD-D8DB3238C95F}" dt="2018-09-26T07:18:46.513" v="11" actId="207"/>
          <ac:spMkLst>
            <pc:docMk/>
            <pc:sldMk cId="1775544629" sldId="257"/>
            <ac:spMk id="13" creationId="{D4E9925F-F6D4-45B4-966B-8D1C94DF696C}"/>
          </ac:spMkLst>
        </pc:spChg>
        <pc:spChg chg="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14" creationId="{0B5198C4-C123-4868-8B3C-4BFFBEFD5746}"/>
          </ac:spMkLst>
        </pc:spChg>
        <pc:spChg chg="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15" creationId="{1FB3E6E1-DEC3-4E00-A77C-1F69BFA06F82}"/>
          </ac:spMkLst>
        </pc:spChg>
        <pc:spChg chg="mod">
          <ac:chgData name="NITIPOOM UNRROM" userId="057ee127-ad28-4445-a2af-b34024edb7c4" providerId="ADAL" clId="{59ECA06F-530D-42FC-82BD-D8DB3238C95F}" dt="2018-09-26T07:21:31.238" v="27" actId="1076"/>
          <ac:spMkLst>
            <pc:docMk/>
            <pc:sldMk cId="1775544629" sldId="257"/>
            <ac:spMk id="16" creationId="{8A000BCA-B0B8-4E5D-8646-1DA5FD696CFD}"/>
          </ac:spMkLst>
        </pc:spChg>
        <pc:spChg chg="add del">
          <ac:chgData name="NITIPOOM UNRROM" userId="057ee127-ad28-4445-a2af-b34024edb7c4" providerId="ADAL" clId="{59ECA06F-530D-42FC-82BD-D8DB3238C95F}" dt="2018-09-26T07:19:16.298" v="13" actId="478"/>
          <ac:spMkLst>
            <pc:docMk/>
            <pc:sldMk cId="1775544629" sldId="257"/>
            <ac:spMk id="17" creationId="{353BC427-9FCA-4984-B7E8-676E1E1EF6F4}"/>
          </ac:spMkLst>
        </pc:spChg>
        <pc:spChg chg="mod">
          <ac:chgData name="NITIPOOM UNRROM" userId="057ee127-ad28-4445-a2af-b34024edb7c4" providerId="ADAL" clId="{59ECA06F-530D-42FC-82BD-D8DB3238C95F}" dt="2018-09-26T07:28:04.769" v="50" actId="20577"/>
          <ac:spMkLst>
            <pc:docMk/>
            <pc:sldMk cId="1775544629" sldId="257"/>
            <ac:spMk id="42" creationId="{5B5C3F3F-03D0-4AA6-A7AF-4475610F65F6}"/>
          </ac:spMkLst>
        </pc:spChg>
      </pc:sldChg>
      <pc:sldChg chg="modSp del modTransition">
        <pc:chgData name="NITIPOOM UNRROM" userId="057ee127-ad28-4445-a2af-b34024edb7c4" providerId="ADAL" clId="{59ECA06F-530D-42FC-82BD-D8DB3238C95F}" dt="2018-09-26T07:33:47.438" v="63" actId="2696"/>
        <pc:sldMkLst>
          <pc:docMk/>
          <pc:sldMk cId="2726052438" sldId="258"/>
        </pc:sldMkLst>
        <pc:spChg chg="mod">
          <ac:chgData name="NITIPOOM UNRROM" userId="057ee127-ad28-4445-a2af-b34024edb7c4" providerId="ADAL" clId="{59ECA06F-530D-42FC-82BD-D8DB3238C95F}" dt="2018-09-26T07:26:33.995" v="36" actId="3062"/>
          <ac:spMkLst>
            <pc:docMk/>
            <pc:sldMk cId="2726052438" sldId="258"/>
            <ac:spMk id="5" creationId="{A4AC5300-4B49-433E-AE82-047EEAEF04EF}"/>
          </ac:spMkLst>
        </pc:spChg>
        <pc:spChg chg="mod">
          <ac:chgData name="NITIPOOM UNRROM" userId="057ee127-ad28-4445-a2af-b34024edb7c4" providerId="ADAL" clId="{59ECA06F-530D-42FC-82BD-D8DB3238C95F}" dt="2018-09-26T07:27:07.656" v="41" actId="3062"/>
          <ac:spMkLst>
            <pc:docMk/>
            <pc:sldMk cId="2726052438" sldId="258"/>
            <ac:spMk id="6" creationId="{01DCEBAD-8A3D-485D-B315-B2E717708A68}"/>
          </ac:spMkLst>
        </pc:spChg>
        <pc:spChg chg="mod">
          <ac:chgData name="NITIPOOM UNRROM" userId="057ee127-ad28-4445-a2af-b34024edb7c4" providerId="ADAL" clId="{59ECA06F-530D-42FC-82BD-D8DB3238C95F}" dt="2018-09-26T07:27:17.401" v="44" actId="3062"/>
          <ac:spMkLst>
            <pc:docMk/>
            <pc:sldMk cId="2726052438" sldId="258"/>
            <ac:spMk id="8" creationId="{93404161-24B3-4FD3-BB52-E7C8A4C8A99F}"/>
          </ac:spMkLst>
        </pc:spChg>
        <pc:spChg chg="mod">
          <ac:chgData name="NITIPOOM UNRROM" userId="057ee127-ad28-4445-a2af-b34024edb7c4" providerId="ADAL" clId="{59ECA06F-530D-42FC-82BD-D8DB3238C95F}" dt="2018-09-26T07:26:48.316" v="37" actId="3062"/>
          <ac:spMkLst>
            <pc:docMk/>
            <pc:sldMk cId="2726052438" sldId="258"/>
            <ac:spMk id="10" creationId="{93C8FCEC-0CCA-4A5C-BCBA-FB48C031E83B}"/>
          </ac:spMkLst>
        </pc:spChg>
        <pc:spChg chg="mod">
          <ac:chgData name="NITIPOOM UNRROM" userId="057ee127-ad28-4445-a2af-b34024edb7c4" providerId="ADAL" clId="{59ECA06F-530D-42FC-82BD-D8DB3238C95F}" dt="2018-09-26T07:27:14.569" v="43" actId="3062"/>
          <ac:spMkLst>
            <pc:docMk/>
            <pc:sldMk cId="2726052438" sldId="258"/>
            <ac:spMk id="11" creationId="{A280900E-C97C-4C6D-B3F0-B0392C093832}"/>
          </ac:spMkLst>
        </pc:spChg>
        <pc:spChg chg="mod">
          <ac:chgData name="NITIPOOM UNRROM" userId="057ee127-ad28-4445-a2af-b34024edb7c4" providerId="ADAL" clId="{59ECA06F-530D-42FC-82BD-D8DB3238C95F}" dt="2018-09-26T07:26:54.450" v="38" actId="3062"/>
          <ac:spMkLst>
            <pc:docMk/>
            <pc:sldMk cId="2726052438" sldId="258"/>
            <ac:spMk id="53" creationId="{B2A04914-2EB7-478B-87DA-8A0BC423D8EA}"/>
          </ac:spMkLst>
        </pc:spChg>
        <pc:spChg chg="mod">
          <ac:chgData name="NITIPOOM UNRROM" userId="057ee127-ad28-4445-a2af-b34024edb7c4" providerId="ADAL" clId="{59ECA06F-530D-42FC-82BD-D8DB3238C95F}" dt="2018-09-26T07:26:56.763" v="39" actId="3062"/>
          <ac:spMkLst>
            <pc:docMk/>
            <pc:sldMk cId="2726052438" sldId="258"/>
            <ac:spMk id="65" creationId="{2D0D104A-97AC-4516-BA88-5F92B89345E8}"/>
          </ac:spMkLst>
        </pc:spChg>
        <pc:spChg chg="mod">
          <ac:chgData name="NITIPOOM UNRROM" userId="057ee127-ad28-4445-a2af-b34024edb7c4" providerId="ADAL" clId="{59ECA06F-530D-42FC-82BD-D8DB3238C95F}" dt="2018-09-26T07:26:59.718" v="40" actId="3062"/>
          <ac:spMkLst>
            <pc:docMk/>
            <pc:sldMk cId="2726052438" sldId="258"/>
            <ac:spMk id="69" creationId="{7AAFE8B6-1ABE-4BC1-A317-3431741410DC}"/>
          </ac:spMkLst>
        </pc:spChg>
      </pc:sldChg>
      <pc:sldChg chg="modSp del">
        <pc:chgData name="NITIPOOM UNRROM" userId="057ee127-ad28-4445-a2af-b34024edb7c4" providerId="ADAL" clId="{59ECA06F-530D-42FC-82BD-D8DB3238C95F}" dt="2018-09-26T08:55:06.756" v="354" actId="2696"/>
        <pc:sldMkLst>
          <pc:docMk/>
          <pc:sldMk cId="2294845959" sldId="264"/>
        </pc:sldMkLst>
        <pc:spChg chg="mod">
          <ac:chgData name="NITIPOOM UNRROM" userId="057ee127-ad28-4445-a2af-b34024edb7c4" providerId="ADAL" clId="{59ECA06F-530D-42FC-82BD-D8DB3238C95F}" dt="2018-09-26T07:34:31.141" v="67" actId="207"/>
          <ac:spMkLst>
            <pc:docMk/>
            <pc:sldMk cId="2294845959" sldId="264"/>
            <ac:spMk id="4" creationId="{BEAB9ED9-B072-4485-BA5B-996A666A096E}"/>
          </ac:spMkLst>
        </pc:spChg>
        <pc:spChg chg="mod">
          <ac:chgData name="NITIPOOM UNRROM" userId="057ee127-ad28-4445-a2af-b34024edb7c4" providerId="ADAL" clId="{59ECA06F-530D-42FC-82BD-D8DB3238C95F}" dt="2018-09-26T07:34:31.141" v="67" actId="207"/>
          <ac:spMkLst>
            <pc:docMk/>
            <pc:sldMk cId="2294845959" sldId="264"/>
            <ac:spMk id="5" creationId="{8E0DFABE-1304-4CFE-95A0-586007E6E0F3}"/>
          </ac:spMkLst>
        </pc:spChg>
        <pc:spChg chg="mod">
          <ac:chgData name="NITIPOOM UNRROM" userId="057ee127-ad28-4445-a2af-b34024edb7c4" providerId="ADAL" clId="{59ECA06F-530D-42FC-82BD-D8DB3238C95F}" dt="2018-09-26T07:40:55.538" v="77" actId="1076"/>
          <ac:spMkLst>
            <pc:docMk/>
            <pc:sldMk cId="2294845959" sldId="264"/>
            <ac:spMk id="6" creationId="{42C06960-A4D7-4F97-AF6F-C0DA45468841}"/>
          </ac:spMkLst>
        </pc:spChg>
        <pc:spChg chg="mod">
          <ac:chgData name="NITIPOOM UNRROM" userId="057ee127-ad28-4445-a2af-b34024edb7c4" providerId="ADAL" clId="{59ECA06F-530D-42FC-82BD-D8DB3238C95F}" dt="2018-09-26T07:40:55.538" v="77" actId="1076"/>
          <ac:spMkLst>
            <pc:docMk/>
            <pc:sldMk cId="2294845959" sldId="264"/>
            <ac:spMk id="9" creationId="{0CFFE4CA-10AC-401E-AA12-C845DE771F31}"/>
          </ac:spMkLst>
        </pc:spChg>
        <pc:spChg chg="mod">
          <ac:chgData name="NITIPOOM UNRROM" userId="057ee127-ad28-4445-a2af-b34024edb7c4" providerId="ADAL" clId="{59ECA06F-530D-42FC-82BD-D8DB3238C95F}" dt="2018-09-26T07:34:31.141" v="67" actId="207"/>
          <ac:spMkLst>
            <pc:docMk/>
            <pc:sldMk cId="2294845959" sldId="264"/>
            <ac:spMk id="10" creationId="{FDF1DEA6-861C-4C14-A08C-800876948875}"/>
          </ac:spMkLst>
        </pc:spChg>
        <pc:spChg chg="mod">
          <ac:chgData name="NITIPOOM UNRROM" userId="057ee127-ad28-4445-a2af-b34024edb7c4" providerId="ADAL" clId="{59ECA06F-530D-42FC-82BD-D8DB3238C95F}" dt="2018-09-26T07:40:55.538" v="77" actId="1076"/>
          <ac:spMkLst>
            <pc:docMk/>
            <pc:sldMk cId="2294845959" sldId="264"/>
            <ac:spMk id="11" creationId="{7CBAD0D9-78EE-47AF-8B2B-0959DD5927EC}"/>
          </ac:spMkLst>
        </pc:spChg>
        <pc:spChg chg="mod">
          <ac:chgData name="NITIPOOM UNRROM" userId="057ee127-ad28-4445-a2af-b34024edb7c4" providerId="ADAL" clId="{59ECA06F-530D-42FC-82BD-D8DB3238C95F}" dt="2018-09-26T07:40:55.538" v="77" actId="1076"/>
          <ac:spMkLst>
            <pc:docMk/>
            <pc:sldMk cId="2294845959" sldId="264"/>
            <ac:spMk id="14" creationId="{F919F40E-B2B0-45B1-8B95-780982E59E5F}"/>
          </ac:spMkLst>
        </pc:spChg>
        <pc:spChg chg="mod">
          <ac:chgData name="NITIPOOM UNRROM" userId="057ee127-ad28-4445-a2af-b34024edb7c4" providerId="ADAL" clId="{59ECA06F-530D-42FC-82BD-D8DB3238C95F}" dt="2018-09-26T07:40:55.538" v="77" actId="1076"/>
          <ac:spMkLst>
            <pc:docMk/>
            <pc:sldMk cId="2294845959" sldId="264"/>
            <ac:spMk id="16" creationId="{CFC1C28E-CC0A-4C6A-925E-5BECA2AC0C32}"/>
          </ac:spMkLst>
        </pc:spChg>
        <pc:spChg chg="mod">
          <ac:chgData name="NITIPOOM UNRROM" userId="057ee127-ad28-4445-a2af-b34024edb7c4" providerId="ADAL" clId="{59ECA06F-530D-42FC-82BD-D8DB3238C95F}" dt="2018-09-26T07:40:55.538" v="77" actId="1076"/>
          <ac:spMkLst>
            <pc:docMk/>
            <pc:sldMk cId="2294845959" sldId="264"/>
            <ac:spMk id="20" creationId="{4E7AE11F-198E-44B2-B75C-CB233FD31156}"/>
          </ac:spMkLst>
        </pc:spChg>
        <pc:spChg chg="mod">
          <ac:chgData name="NITIPOOM UNRROM" userId="057ee127-ad28-4445-a2af-b34024edb7c4" providerId="ADAL" clId="{59ECA06F-530D-42FC-82BD-D8DB3238C95F}" dt="2018-09-26T07:40:55.538" v="77" actId="1076"/>
          <ac:spMkLst>
            <pc:docMk/>
            <pc:sldMk cId="2294845959" sldId="264"/>
            <ac:spMk id="21" creationId="{300F5DD4-6364-480D-93A0-CFD6E3EEA4C5}"/>
          </ac:spMkLst>
        </pc:spChg>
        <pc:spChg chg="mod">
          <ac:chgData name="NITIPOOM UNRROM" userId="057ee127-ad28-4445-a2af-b34024edb7c4" providerId="ADAL" clId="{59ECA06F-530D-42FC-82BD-D8DB3238C95F}" dt="2018-09-26T07:40:55.538" v="77" actId="1076"/>
          <ac:spMkLst>
            <pc:docMk/>
            <pc:sldMk cId="2294845959" sldId="264"/>
            <ac:spMk id="23" creationId="{348124B0-990A-4DB7-BE6A-AFE6F7CBFCAA}"/>
          </ac:spMkLst>
        </pc:spChg>
        <pc:spChg chg="mod">
          <ac:chgData name="NITIPOOM UNRROM" userId="057ee127-ad28-4445-a2af-b34024edb7c4" providerId="ADAL" clId="{59ECA06F-530D-42FC-82BD-D8DB3238C95F}" dt="2018-09-26T07:34:31.141" v="67" actId="207"/>
          <ac:spMkLst>
            <pc:docMk/>
            <pc:sldMk cId="2294845959" sldId="264"/>
            <ac:spMk id="26" creationId="{B7AA35FC-57D5-4C1F-B56A-A464C66EF343}"/>
          </ac:spMkLst>
        </pc:spChg>
        <pc:spChg chg="mod">
          <ac:chgData name="NITIPOOM UNRROM" userId="057ee127-ad28-4445-a2af-b34024edb7c4" providerId="ADAL" clId="{59ECA06F-530D-42FC-82BD-D8DB3238C95F}" dt="2018-09-26T07:34:31.141" v="67" actId="207"/>
          <ac:spMkLst>
            <pc:docMk/>
            <pc:sldMk cId="2294845959" sldId="264"/>
            <ac:spMk id="28" creationId="{08717A1D-E166-4879-8717-B7F8296AF5BD}"/>
          </ac:spMkLst>
        </pc:sp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7" creationId="{B343DAF1-B866-4F67-A85D-4954893E2584}"/>
          </ac:cxnSpMkLst>
        </pc:cxnChg>
        <pc:cxnChg chg="mod">
          <ac:chgData name="NITIPOOM UNRROM" userId="057ee127-ad28-4445-a2af-b34024edb7c4" providerId="ADAL" clId="{59ECA06F-530D-42FC-82BD-D8DB3238C95F}" dt="2018-09-26T07:32:30.497" v="60" actId="207"/>
          <ac:cxnSpMkLst>
            <pc:docMk/>
            <pc:sldMk cId="2294845959" sldId="264"/>
            <ac:cxnSpMk id="8" creationId="{3E6C8E0B-CEB6-4779-8559-B085DA5805CF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12" creationId="{5728CA8E-754F-4006-8B77-367CABE24BDE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13" creationId="{BA92E9A1-14D4-4109-B173-E6860A401BC8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15" creationId="{93BEFD0F-9C1D-4B4F-926E-B2A7E9B085A4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17" creationId="{06C97B6A-72CB-4DAB-9B2C-26294E360433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18" creationId="{73B77B8E-AA1F-415E-86A7-EA2820780AE8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19" creationId="{905AC803-5224-4FAC-9D3A-D7E34F01CD20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22" creationId="{5E98B74F-447C-4914-B3FE-36468C2A3192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24" creationId="{EBFC9DB4-05D8-4550-B27E-752FF75FA739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25" creationId="{79A08687-2FB4-4E65-B7E8-381F32D72068}"/>
          </ac:cxnSpMkLst>
        </pc:cxnChg>
        <pc:cxnChg chg="mod">
          <ac:chgData name="NITIPOOM UNRROM" userId="057ee127-ad28-4445-a2af-b34024edb7c4" providerId="ADAL" clId="{59ECA06F-530D-42FC-82BD-D8DB3238C95F}" dt="2018-09-26T07:40:55.538" v="77" actId="1076"/>
          <ac:cxnSpMkLst>
            <pc:docMk/>
            <pc:sldMk cId="2294845959" sldId="264"/>
            <ac:cxnSpMk id="27" creationId="{DD7BAE0A-2AB3-411E-AB4E-7806BAFC0A3B}"/>
          </ac:cxnSpMkLst>
        </pc:cxnChg>
        <pc:cxnChg chg="mod">
          <ac:chgData name="NITIPOOM UNRROM" userId="057ee127-ad28-4445-a2af-b34024edb7c4" providerId="ADAL" clId="{59ECA06F-530D-42FC-82BD-D8DB3238C95F}" dt="2018-09-26T07:32:30.497" v="60" actId="207"/>
          <ac:cxnSpMkLst>
            <pc:docMk/>
            <pc:sldMk cId="2294845959" sldId="264"/>
            <ac:cxnSpMk id="29" creationId="{E0C0611B-E28B-48AF-AA98-D746CF0CE7D1}"/>
          </ac:cxnSpMkLst>
        </pc:cxnChg>
      </pc:sldChg>
      <pc:sldChg chg="del">
        <pc:chgData name="NITIPOOM UNRROM" userId="057ee127-ad28-4445-a2af-b34024edb7c4" providerId="ADAL" clId="{59ECA06F-530D-42FC-82BD-D8DB3238C95F}" dt="2018-09-26T07:33:05.970" v="62" actId="2696"/>
        <pc:sldMkLst>
          <pc:docMk/>
          <pc:sldMk cId="1604896164" sldId="265"/>
        </pc:sldMkLst>
      </pc:sldChg>
      <pc:sldChg chg="del">
        <pc:chgData name="NITIPOOM UNRROM" userId="057ee127-ad28-4445-a2af-b34024edb7c4" providerId="ADAL" clId="{59ECA06F-530D-42FC-82BD-D8DB3238C95F}" dt="2018-09-26T07:33:05.965" v="61" actId="2696"/>
        <pc:sldMkLst>
          <pc:docMk/>
          <pc:sldMk cId="2498576395" sldId="266"/>
        </pc:sldMkLst>
      </pc:sldChg>
      <pc:sldChg chg="addSp delSp modSp add">
        <pc:chgData name="NITIPOOM UNRROM" userId="057ee127-ad28-4445-a2af-b34024edb7c4" providerId="ADAL" clId="{59ECA06F-530D-42FC-82BD-D8DB3238C95F}" dt="2018-09-26T07:42:47.004" v="101" actId="14100"/>
        <pc:sldMkLst>
          <pc:docMk/>
          <pc:sldMk cId="342477571" sldId="268"/>
        </pc:sldMkLst>
        <pc:spChg chg="mod">
          <ac:chgData name="NITIPOOM UNRROM" userId="057ee127-ad28-4445-a2af-b34024edb7c4" providerId="ADAL" clId="{59ECA06F-530D-42FC-82BD-D8DB3238C95F}" dt="2018-09-26T07:42:21.177" v="93" actId="1076"/>
          <ac:spMkLst>
            <pc:docMk/>
            <pc:sldMk cId="342477571" sldId="268"/>
            <ac:spMk id="6" creationId="{42C06960-A4D7-4F97-AF6F-C0DA45468841}"/>
          </ac:spMkLst>
        </pc:spChg>
        <pc:spChg chg="mod">
          <ac:chgData name="NITIPOOM UNRROM" userId="057ee127-ad28-4445-a2af-b34024edb7c4" providerId="ADAL" clId="{59ECA06F-530D-42FC-82BD-D8DB3238C95F}" dt="2018-09-26T07:42:21.177" v="93" actId="1076"/>
          <ac:spMkLst>
            <pc:docMk/>
            <pc:sldMk cId="342477571" sldId="268"/>
            <ac:spMk id="9" creationId="{0CFFE4CA-10AC-401E-AA12-C845DE771F31}"/>
          </ac:spMkLst>
        </pc:spChg>
        <pc:spChg chg="mod">
          <ac:chgData name="NITIPOOM UNRROM" userId="057ee127-ad28-4445-a2af-b34024edb7c4" providerId="ADAL" clId="{59ECA06F-530D-42FC-82BD-D8DB3238C95F}" dt="2018-09-26T07:42:21.177" v="93" actId="1076"/>
          <ac:spMkLst>
            <pc:docMk/>
            <pc:sldMk cId="342477571" sldId="268"/>
            <ac:spMk id="11" creationId="{7CBAD0D9-78EE-47AF-8B2B-0959DD5927EC}"/>
          </ac:spMkLst>
        </pc:spChg>
        <pc:spChg chg="mod">
          <ac:chgData name="NITIPOOM UNRROM" userId="057ee127-ad28-4445-a2af-b34024edb7c4" providerId="ADAL" clId="{59ECA06F-530D-42FC-82BD-D8DB3238C95F}" dt="2018-09-26T07:42:21.177" v="93" actId="1076"/>
          <ac:spMkLst>
            <pc:docMk/>
            <pc:sldMk cId="342477571" sldId="268"/>
            <ac:spMk id="14" creationId="{F919F40E-B2B0-45B1-8B95-780982E59E5F}"/>
          </ac:spMkLst>
        </pc:spChg>
        <pc:spChg chg="mod">
          <ac:chgData name="NITIPOOM UNRROM" userId="057ee127-ad28-4445-a2af-b34024edb7c4" providerId="ADAL" clId="{59ECA06F-530D-42FC-82BD-D8DB3238C95F}" dt="2018-09-26T07:42:21.177" v="93" actId="1076"/>
          <ac:spMkLst>
            <pc:docMk/>
            <pc:sldMk cId="342477571" sldId="268"/>
            <ac:spMk id="16" creationId="{CFC1C28E-CC0A-4C6A-925E-5BECA2AC0C32}"/>
          </ac:spMkLst>
        </pc:spChg>
        <pc:spChg chg="mod">
          <ac:chgData name="NITIPOOM UNRROM" userId="057ee127-ad28-4445-a2af-b34024edb7c4" providerId="ADAL" clId="{59ECA06F-530D-42FC-82BD-D8DB3238C95F}" dt="2018-09-26T07:42:21.177" v="93" actId="1076"/>
          <ac:spMkLst>
            <pc:docMk/>
            <pc:sldMk cId="342477571" sldId="268"/>
            <ac:spMk id="20" creationId="{4E7AE11F-198E-44B2-B75C-CB233FD31156}"/>
          </ac:spMkLst>
        </pc:spChg>
        <pc:spChg chg="mod">
          <ac:chgData name="NITIPOOM UNRROM" userId="057ee127-ad28-4445-a2af-b34024edb7c4" providerId="ADAL" clId="{59ECA06F-530D-42FC-82BD-D8DB3238C95F}" dt="2018-09-26T07:42:21.177" v="93" actId="1076"/>
          <ac:spMkLst>
            <pc:docMk/>
            <pc:sldMk cId="342477571" sldId="268"/>
            <ac:spMk id="21" creationId="{300F5DD4-6364-480D-93A0-CFD6E3EEA4C5}"/>
          </ac:spMkLst>
        </pc:spChg>
        <pc:cxnChg chg="mod">
          <ac:chgData name="NITIPOOM UNRROM" userId="057ee127-ad28-4445-a2af-b34024edb7c4" providerId="ADAL" clId="{59ECA06F-530D-42FC-82BD-D8DB3238C95F}" dt="2018-09-26T07:42:21.177" v="93" actId="1076"/>
          <ac:cxnSpMkLst>
            <pc:docMk/>
            <pc:sldMk cId="342477571" sldId="268"/>
            <ac:cxnSpMk id="7" creationId="{B343DAF1-B866-4F67-A85D-4954893E2584}"/>
          </ac:cxnSpMkLst>
        </pc:cxnChg>
        <pc:cxnChg chg="mod">
          <ac:chgData name="NITIPOOM UNRROM" userId="057ee127-ad28-4445-a2af-b34024edb7c4" providerId="ADAL" clId="{59ECA06F-530D-42FC-82BD-D8DB3238C95F}" dt="2018-09-26T07:42:21.177" v="93" actId="1076"/>
          <ac:cxnSpMkLst>
            <pc:docMk/>
            <pc:sldMk cId="342477571" sldId="268"/>
            <ac:cxnSpMk id="12" creationId="{5728CA8E-754F-4006-8B77-367CABE24BDE}"/>
          </ac:cxnSpMkLst>
        </pc:cxnChg>
        <pc:cxnChg chg="mod">
          <ac:chgData name="NITIPOOM UNRROM" userId="057ee127-ad28-4445-a2af-b34024edb7c4" providerId="ADAL" clId="{59ECA06F-530D-42FC-82BD-D8DB3238C95F}" dt="2018-09-26T07:42:21.177" v="93" actId="1076"/>
          <ac:cxnSpMkLst>
            <pc:docMk/>
            <pc:sldMk cId="342477571" sldId="268"/>
            <ac:cxnSpMk id="13" creationId="{BA92E9A1-14D4-4109-B173-E6860A401BC8}"/>
          </ac:cxnSpMkLst>
        </pc:cxnChg>
        <pc:cxnChg chg="mod">
          <ac:chgData name="NITIPOOM UNRROM" userId="057ee127-ad28-4445-a2af-b34024edb7c4" providerId="ADAL" clId="{59ECA06F-530D-42FC-82BD-D8DB3238C95F}" dt="2018-09-26T07:42:21.177" v="93" actId="1076"/>
          <ac:cxnSpMkLst>
            <pc:docMk/>
            <pc:sldMk cId="342477571" sldId="268"/>
            <ac:cxnSpMk id="15" creationId="{93BEFD0F-9C1D-4B4F-926E-B2A7E9B085A4}"/>
          </ac:cxnSpMkLst>
        </pc:cxnChg>
        <pc:cxnChg chg="mod">
          <ac:chgData name="NITIPOOM UNRROM" userId="057ee127-ad28-4445-a2af-b34024edb7c4" providerId="ADAL" clId="{59ECA06F-530D-42FC-82BD-D8DB3238C95F}" dt="2018-09-26T07:42:21.177" v="93" actId="1076"/>
          <ac:cxnSpMkLst>
            <pc:docMk/>
            <pc:sldMk cId="342477571" sldId="268"/>
            <ac:cxnSpMk id="17" creationId="{06C97B6A-72CB-4DAB-9B2C-26294E360433}"/>
          </ac:cxnSpMkLst>
        </pc:cxnChg>
        <pc:cxnChg chg="mod">
          <ac:chgData name="NITIPOOM UNRROM" userId="057ee127-ad28-4445-a2af-b34024edb7c4" providerId="ADAL" clId="{59ECA06F-530D-42FC-82BD-D8DB3238C95F}" dt="2018-09-26T07:42:21.177" v="93" actId="1076"/>
          <ac:cxnSpMkLst>
            <pc:docMk/>
            <pc:sldMk cId="342477571" sldId="268"/>
            <ac:cxnSpMk id="18" creationId="{73B77B8E-AA1F-415E-86A7-EA2820780AE8}"/>
          </ac:cxnSpMkLst>
        </pc:cxnChg>
        <pc:cxnChg chg="mod">
          <ac:chgData name="NITIPOOM UNRROM" userId="057ee127-ad28-4445-a2af-b34024edb7c4" providerId="ADAL" clId="{59ECA06F-530D-42FC-82BD-D8DB3238C95F}" dt="2018-09-26T07:42:47.004" v="101" actId="14100"/>
          <ac:cxnSpMkLst>
            <pc:docMk/>
            <pc:sldMk cId="342477571" sldId="268"/>
            <ac:cxnSpMk id="19" creationId="{905AC803-5224-4FAC-9D3A-D7E34F01CD20}"/>
          </ac:cxnSpMkLst>
        </pc:cxnChg>
        <pc:cxnChg chg="mod">
          <ac:chgData name="NITIPOOM UNRROM" userId="057ee127-ad28-4445-a2af-b34024edb7c4" providerId="ADAL" clId="{59ECA06F-530D-42FC-82BD-D8DB3238C95F}" dt="2018-09-26T07:42:21.177" v="93" actId="1076"/>
          <ac:cxnSpMkLst>
            <pc:docMk/>
            <pc:sldMk cId="342477571" sldId="268"/>
            <ac:cxnSpMk id="22" creationId="{5E98B74F-447C-4914-B3FE-36468C2A3192}"/>
          </ac:cxnSpMkLst>
        </pc:cxnChg>
        <pc:cxnChg chg="del mod">
          <ac:chgData name="NITIPOOM UNRROM" userId="057ee127-ad28-4445-a2af-b34024edb7c4" providerId="ADAL" clId="{59ECA06F-530D-42FC-82BD-D8DB3238C95F}" dt="2018-09-26T07:42:38.942" v="99" actId="478"/>
          <ac:cxnSpMkLst>
            <pc:docMk/>
            <pc:sldMk cId="342477571" sldId="268"/>
            <ac:cxnSpMk id="24" creationId="{EBFC9DB4-05D8-4550-B27E-752FF75FA739}"/>
          </ac:cxnSpMkLst>
        </pc:cxnChg>
        <pc:cxnChg chg="add del mod">
          <ac:chgData name="NITIPOOM UNRROM" userId="057ee127-ad28-4445-a2af-b34024edb7c4" providerId="ADAL" clId="{59ECA06F-530D-42FC-82BD-D8DB3238C95F}" dt="2018-09-26T07:42:42.972" v="100" actId="14100"/>
          <ac:cxnSpMkLst>
            <pc:docMk/>
            <pc:sldMk cId="342477571" sldId="268"/>
            <ac:cxnSpMk id="25" creationId="{79A08687-2FB4-4E65-B7E8-381F32D72068}"/>
          </ac:cxnSpMkLst>
        </pc:cxnChg>
        <pc:cxnChg chg="mod">
          <ac:chgData name="NITIPOOM UNRROM" userId="057ee127-ad28-4445-a2af-b34024edb7c4" providerId="ADAL" clId="{59ECA06F-530D-42FC-82BD-D8DB3238C95F}" dt="2018-09-26T07:42:21.177" v="93" actId="1076"/>
          <ac:cxnSpMkLst>
            <pc:docMk/>
            <pc:sldMk cId="342477571" sldId="268"/>
            <ac:cxnSpMk id="27" creationId="{DD7BAE0A-2AB3-411E-AB4E-7806BAFC0A3B}"/>
          </ac:cxnSpMkLst>
        </pc:cxnChg>
      </pc:sldChg>
      <pc:sldChg chg="addSp delSp modSp del">
        <pc:chgData name="NITIPOOM UNRROM" userId="057ee127-ad28-4445-a2af-b34024edb7c4" providerId="ADAL" clId="{59ECA06F-530D-42FC-82BD-D8DB3238C95F}" dt="2018-09-26T08:55:06.764" v="355" actId="2696"/>
        <pc:sldMkLst>
          <pc:docMk/>
          <pc:sldMk cId="342477571" sldId="270"/>
        </pc:sldMkLst>
        <pc:spChg chg="mod">
          <ac:chgData name="NITIPOOM UNRROM" userId="057ee127-ad28-4445-a2af-b34024edb7c4" providerId="ADAL" clId="{59ECA06F-530D-42FC-82BD-D8DB3238C95F}" dt="2018-09-26T07:43:47.287" v="110" actId="1076"/>
          <ac:spMkLst>
            <pc:docMk/>
            <pc:sldMk cId="342477571" sldId="270"/>
            <ac:spMk id="5" creationId="{8E0DFABE-1304-4CFE-95A0-586007E6E0F3}"/>
          </ac:spMkLst>
        </pc:spChg>
        <pc:spChg chg="mod">
          <ac:chgData name="NITIPOOM UNRROM" userId="057ee127-ad28-4445-a2af-b34024edb7c4" providerId="ADAL" clId="{59ECA06F-530D-42FC-82BD-D8DB3238C95F}" dt="2018-09-26T07:43:53.910" v="117" actId="1035"/>
          <ac:spMkLst>
            <pc:docMk/>
            <pc:sldMk cId="342477571" sldId="270"/>
            <ac:spMk id="6" creationId="{42C06960-A4D7-4F97-AF6F-C0DA45468841}"/>
          </ac:spMkLst>
        </pc:spChg>
        <pc:spChg chg="mod">
          <ac:chgData name="NITIPOOM UNRROM" userId="057ee127-ad28-4445-a2af-b34024edb7c4" providerId="ADAL" clId="{59ECA06F-530D-42FC-82BD-D8DB3238C95F}" dt="2018-09-26T07:43:53.910" v="117" actId="1035"/>
          <ac:spMkLst>
            <pc:docMk/>
            <pc:sldMk cId="342477571" sldId="270"/>
            <ac:spMk id="9" creationId="{0CFFE4CA-10AC-401E-AA12-C845DE771F31}"/>
          </ac:spMkLst>
        </pc:spChg>
        <pc:spChg chg="mod">
          <ac:chgData name="NITIPOOM UNRROM" userId="057ee127-ad28-4445-a2af-b34024edb7c4" providerId="ADAL" clId="{59ECA06F-530D-42FC-82BD-D8DB3238C95F}" dt="2018-09-26T07:43:53.910" v="117" actId="1035"/>
          <ac:spMkLst>
            <pc:docMk/>
            <pc:sldMk cId="342477571" sldId="270"/>
            <ac:spMk id="11" creationId="{7CBAD0D9-78EE-47AF-8B2B-0959DD5927EC}"/>
          </ac:spMkLst>
        </pc:spChg>
        <pc:spChg chg="mod">
          <ac:chgData name="NITIPOOM UNRROM" userId="057ee127-ad28-4445-a2af-b34024edb7c4" providerId="ADAL" clId="{59ECA06F-530D-42FC-82BD-D8DB3238C95F}" dt="2018-09-26T07:43:53.910" v="117" actId="1035"/>
          <ac:spMkLst>
            <pc:docMk/>
            <pc:sldMk cId="342477571" sldId="270"/>
            <ac:spMk id="14" creationId="{F919F40E-B2B0-45B1-8B95-780982E59E5F}"/>
          </ac:spMkLst>
        </pc:spChg>
        <pc:spChg chg="mod">
          <ac:chgData name="NITIPOOM UNRROM" userId="057ee127-ad28-4445-a2af-b34024edb7c4" providerId="ADAL" clId="{59ECA06F-530D-42FC-82BD-D8DB3238C95F}" dt="2018-09-26T07:43:53.910" v="117" actId="1035"/>
          <ac:spMkLst>
            <pc:docMk/>
            <pc:sldMk cId="342477571" sldId="270"/>
            <ac:spMk id="16" creationId="{CFC1C28E-CC0A-4C6A-925E-5BECA2AC0C32}"/>
          </ac:spMkLst>
        </pc:spChg>
        <pc:spChg chg="mod">
          <ac:chgData name="NITIPOOM UNRROM" userId="057ee127-ad28-4445-a2af-b34024edb7c4" providerId="ADAL" clId="{59ECA06F-530D-42FC-82BD-D8DB3238C95F}" dt="2018-09-26T07:43:53.910" v="117" actId="1035"/>
          <ac:spMkLst>
            <pc:docMk/>
            <pc:sldMk cId="342477571" sldId="270"/>
            <ac:spMk id="20" creationId="{4E7AE11F-198E-44B2-B75C-CB233FD31156}"/>
          </ac:spMkLst>
        </pc:spChg>
        <pc:spChg chg="mod">
          <ac:chgData name="NITIPOOM UNRROM" userId="057ee127-ad28-4445-a2af-b34024edb7c4" providerId="ADAL" clId="{59ECA06F-530D-42FC-82BD-D8DB3238C95F}" dt="2018-09-26T07:44:02.034" v="118" actId="1076"/>
          <ac:spMkLst>
            <pc:docMk/>
            <pc:sldMk cId="342477571" sldId="270"/>
            <ac:spMk id="21" creationId="{300F5DD4-6364-480D-93A0-CFD6E3EEA4C5}"/>
          </ac:spMkLst>
        </pc:spChg>
        <pc:spChg chg="mod">
          <ac:chgData name="NITIPOOM UNRROM" userId="057ee127-ad28-4445-a2af-b34024edb7c4" providerId="ADAL" clId="{59ECA06F-530D-42FC-82BD-D8DB3238C95F}" dt="2018-09-26T07:43:53.910" v="117" actId="1035"/>
          <ac:spMkLst>
            <pc:docMk/>
            <pc:sldMk cId="342477571" sldId="270"/>
            <ac:spMk id="23" creationId="{348124B0-990A-4DB7-BE6A-AFE6F7CBFCAA}"/>
          </ac:spMkLst>
        </pc:spChg>
        <pc:spChg chg="mod">
          <ac:chgData name="NITIPOOM UNRROM" userId="057ee127-ad28-4445-a2af-b34024edb7c4" providerId="ADAL" clId="{59ECA06F-530D-42FC-82BD-D8DB3238C95F}" dt="2018-09-26T07:43:18.296" v="105" actId="1076"/>
          <ac:spMkLst>
            <pc:docMk/>
            <pc:sldMk cId="342477571" sldId="270"/>
            <ac:spMk id="26" creationId="{B7AA35FC-57D5-4C1F-B56A-A464C66EF343}"/>
          </ac:spMkLst>
        </pc:spChg>
        <pc:spChg chg="mod">
          <ac:chgData name="NITIPOOM UNRROM" userId="057ee127-ad28-4445-a2af-b34024edb7c4" providerId="ADAL" clId="{59ECA06F-530D-42FC-82BD-D8DB3238C95F}" dt="2018-09-26T07:43:21.585" v="106" actId="1076"/>
          <ac:spMkLst>
            <pc:docMk/>
            <pc:sldMk cId="342477571" sldId="270"/>
            <ac:spMk id="28" creationId="{08717A1D-E166-4879-8717-B7F8296AF5BD}"/>
          </ac:spMkLst>
        </pc:spChg>
        <pc:spChg chg="add del mod">
          <ac:chgData name="NITIPOOM UNRROM" userId="057ee127-ad28-4445-a2af-b34024edb7c4" providerId="ADAL" clId="{59ECA06F-530D-42FC-82BD-D8DB3238C95F}" dt="2018-09-26T08:22:21.516" v="351" actId="478"/>
          <ac:spMkLst>
            <pc:docMk/>
            <pc:sldMk cId="342477571" sldId="270"/>
            <ac:spMk id="52" creationId="{FC0FD0B6-8FFD-4919-B7A7-ED6938435A3D}"/>
          </ac:spMkLst>
        </pc:spChg>
        <pc:cxnChg chg="mod">
          <ac:chgData name="NITIPOOM UNRROM" userId="057ee127-ad28-4445-a2af-b34024edb7c4" providerId="ADAL" clId="{59ECA06F-530D-42FC-82BD-D8DB3238C95F}" dt="2018-09-26T07:43:53.910" v="117" actId="1035"/>
          <ac:cxnSpMkLst>
            <pc:docMk/>
            <pc:sldMk cId="342477571" sldId="270"/>
            <ac:cxnSpMk id="7" creationId="{B343DAF1-B866-4F67-A85D-4954893E2584}"/>
          </ac:cxnSpMkLst>
        </pc:cxnChg>
        <pc:cxnChg chg="mod">
          <ac:chgData name="NITIPOOM UNRROM" userId="057ee127-ad28-4445-a2af-b34024edb7c4" providerId="ADAL" clId="{59ECA06F-530D-42FC-82BD-D8DB3238C95F}" dt="2018-09-26T07:43:47.287" v="110" actId="1076"/>
          <ac:cxnSpMkLst>
            <pc:docMk/>
            <pc:sldMk cId="342477571" sldId="270"/>
            <ac:cxnSpMk id="8" creationId="{3E6C8E0B-CEB6-4779-8559-B085DA5805CF}"/>
          </ac:cxnSpMkLst>
        </pc:cxnChg>
        <pc:cxnChg chg="mod">
          <ac:chgData name="NITIPOOM UNRROM" userId="057ee127-ad28-4445-a2af-b34024edb7c4" providerId="ADAL" clId="{59ECA06F-530D-42FC-82BD-D8DB3238C95F}" dt="2018-09-26T07:43:53.910" v="117" actId="1035"/>
          <ac:cxnSpMkLst>
            <pc:docMk/>
            <pc:sldMk cId="342477571" sldId="270"/>
            <ac:cxnSpMk id="12" creationId="{5728CA8E-754F-4006-8B77-367CABE24BDE}"/>
          </ac:cxnSpMkLst>
        </pc:cxnChg>
        <pc:cxnChg chg="mod">
          <ac:chgData name="NITIPOOM UNRROM" userId="057ee127-ad28-4445-a2af-b34024edb7c4" providerId="ADAL" clId="{59ECA06F-530D-42FC-82BD-D8DB3238C95F}" dt="2018-09-26T07:43:53.910" v="117" actId="1035"/>
          <ac:cxnSpMkLst>
            <pc:docMk/>
            <pc:sldMk cId="342477571" sldId="270"/>
            <ac:cxnSpMk id="13" creationId="{BA92E9A1-14D4-4109-B173-E6860A401BC8}"/>
          </ac:cxnSpMkLst>
        </pc:cxnChg>
        <pc:cxnChg chg="mod">
          <ac:chgData name="NITIPOOM UNRROM" userId="057ee127-ad28-4445-a2af-b34024edb7c4" providerId="ADAL" clId="{59ECA06F-530D-42FC-82BD-D8DB3238C95F}" dt="2018-09-26T07:45:07.608" v="122" actId="14100"/>
          <ac:cxnSpMkLst>
            <pc:docMk/>
            <pc:sldMk cId="342477571" sldId="270"/>
            <ac:cxnSpMk id="15" creationId="{93BEFD0F-9C1D-4B4F-926E-B2A7E9B085A4}"/>
          </ac:cxnSpMkLst>
        </pc:cxnChg>
        <pc:cxnChg chg="mod">
          <ac:chgData name="NITIPOOM UNRROM" userId="057ee127-ad28-4445-a2af-b34024edb7c4" providerId="ADAL" clId="{59ECA06F-530D-42FC-82BD-D8DB3238C95F}" dt="2018-09-26T07:43:53.910" v="117" actId="1035"/>
          <ac:cxnSpMkLst>
            <pc:docMk/>
            <pc:sldMk cId="342477571" sldId="270"/>
            <ac:cxnSpMk id="17" creationId="{06C97B6A-72CB-4DAB-9B2C-26294E360433}"/>
          </ac:cxnSpMkLst>
        </pc:cxnChg>
        <pc:cxnChg chg="mod">
          <ac:chgData name="NITIPOOM UNRROM" userId="057ee127-ad28-4445-a2af-b34024edb7c4" providerId="ADAL" clId="{59ECA06F-530D-42FC-82BD-D8DB3238C95F}" dt="2018-09-26T07:43:53.910" v="117" actId="1035"/>
          <ac:cxnSpMkLst>
            <pc:docMk/>
            <pc:sldMk cId="342477571" sldId="270"/>
            <ac:cxnSpMk id="18" creationId="{73B77B8E-AA1F-415E-86A7-EA2820780AE8}"/>
          </ac:cxnSpMkLst>
        </pc:cxnChg>
        <pc:cxnChg chg="mod">
          <ac:chgData name="NITIPOOM UNRROM" userId="057ee127-ad28-4445-a2af-b34024edb7c4" providerId="ADAL" clId="{59ECA06F-530D-42FC-82BD-D8DB3238C95F}" dt="2018-09-26T07:43:53.910" v="117" actId="1035"/>
          <ac:cxnSpMkLst>
            <pc:docMk/>
            <pc:sldMk cId="342477571" sldId="270"/>
            <ac:cxnSpMk id="19" creationId="{905AC803-5224-4FAC-9D3A-D7E34F01CD20}"/>
          </ac:cxnSpMkLst>
        </pc:cxnChg>
        <pc:cxnChg chg="mod">
          <ac:chgData name="NITIPOOM UNRROM" userId="057ee127-ad28-4445-a2af-b34024edb7c4" providerId="ADAL" clId="{59ECA06F-530D-42FC-82BD-D8DB3238C95F}" dt="2018-09-26T07:44:31.788" v="121" actId="14100"/>
          <ac:cxnSpMkLst>
            <pc:docMk/>
            <pc:sldMk cId="342477571" sldId="270"/>
            <ac:cxnSpMk id="22" creationId="{5E98B74F-447C-4914-B3FE-36468C2A3192}"/>
          </ac:cxnSpMkLst>
        </pc:cxnChg>
        <pc:cxnChg chg="mod">
          <ac:chgData name="NITIPOOM UNRROM" userId="057ee127-ad28-4445-a2af-b34024edb7c4" providerId="ADAL" clId="{59ECA06F-530D-42FC-82BD-D8DB3238C95F}" dt="2018-09-26T07:43:53.910" v="117" actId="1035"/>
          <ac:cxnSpMkLst>
            <pc:docMk/>
            <pc:sldMk cId="342477571" sldId="270"/>
            <ac:cxnSpMk id="25" creationId="{79A08687-2FB4-4E65-B7E8-381F32D72068}"/>
          </ac:cxnSpMkLst>
        </pc:cxnChg>
        <pc:cxnChg chg="mod">
          <ac:chgData name="NITIPOOM UNRROM" userId="057ee127-ad28-4445-a2af-b34024edb7c4" providerId="ADAL" clId="{59ECA06F-530D-42FC-82BD-D8DB3238C95F}" dt="2018-09-26T07:43:53.910" v="117" actId="1035"/>
          <ac:cxnSpMkLst>
            <pc:docMk/>
            <pc:sldMk cId="342477571" sldId="270"/>
            <ac:cxnSpMk id="27" creationId="{DD7BAE0A-2AB3-411E-AB4E-7806BAFC0A3B}"/>
          </ac:cxnSpMkLst>
        </pc:cxnChg>
        <pc:cxnChg chg="mod">
          <ac:chgData name="NITIPOOM UNRROM" userId="057ee127-ad28-4445-a2af-b34024edb7c4" providerId="ADAL" clId="{59ECA06F-530D-42FC-82BD-D8DB3238C95F}" dt="2018-09-26T07:43:21.585" v="106" actId="1076"/>
          <ac:cxnSpMkLst>
            <pc:docMk/>
            <pc:sldMk cId="342477571" sldId="270"/>
            <ac:cxnSpMk id="29" creationId="{E0C0611B-E28B-48AF-AA98-D746CF0CE7D1}"/>
          </ac:cxnSpMkLst>
        </pc:cxnChg>
      </pc:sldChg>
      <pc:sldChg chg="modSp">
        <pc:chgData name="NITIPOOM UNRROM" userId="057ee127-ad28-4445-a2af-b34024edb7c4" providerId="ADAL" clId="{59ECA06F-530D-42FC-82BD-D8DB3238C95F}" dt="2018-09-26T08:39:09.960" v="352" actId="14100"/>
        <pc:sldMkLst>
          <pc:docMk/>
          <pc:sldMk cId="497710290" sldId="271"/>
        </pc:sldMkLst>
        <pc:cxnChg chg="mod">
          <ac:chgData name="NITIPOOM UNRROM" userId="057ee127-ad28-4445-a2af-b34024edb7c4" providerId="ADAL" clId="{59ECA06F-530D-42FC-82BD-D8DB3238C95F}" dt="2018-09-26T08:39:09.960" v="352" actId="14100"/>
          <ac:cxnSpMkLst>
            <pc:docMk/>
            <pc:sldMk cId="497710290" sldId="271"/>
            <ac:cxnSpMk id="40" creationId="{C2D10168-8F77-480E-874E-CFE01102C83D}"/>
          </ac:cxnSpMkLst>
        </pc:cxnChg>
      </pc:sldChg>
      <pc:sldChg chg="addSp delSp modSp modAnim">
        <pc:chgData name="NITIPOOM UNRROM" userId="057ee127-ad28-4445-a2af-b34024edb7c4" providerId="ADAL" clId="{59ECA06F-530D-42FC-82BD-D8DB3238C95F}" dt="2018-09-26T08:06:50.180" v="328" actId="478"/>
        <pc:sldMkLst>
          <pc:docMk/>
          <pc:sldMk cId="2777295457" sldId="272"/>
        </pc:sldMkLst>
        <pc:spChg chg="del">
          <ac:chgData name="NITIPOOM UNRROM" userId="057ee127-ad28-4445-a2af-b34024edb7c4" providerId="ADAL" clId="{59ECA06F-530D-42FC-82BD-D8DB3238C95F}" dt="2018-09-26T08:06:50.180" v="328" actId="478"/>
          <ac:spMkLst>
            <pc:docMk/>
            <pc:sldMk cId="2777295457" sldId="272"/>
            <ac:spMk id="2" creationId="{B388E755-085A-45E9-81CC-B7FF1B3A3122}"/>
          </ac:spMkLst>
        </pc:spChg>
        <pc:spChg chg="mod">
          <ac:chgData name="NITIPOOM UNRROM" userId="057ee127-ad28-4445-a2af-b34024edb7c4" providerId="ADAL" clId="{59ECA06F-530D-42FC-82BD-D8DB3238C95F}" dt="2018-09-26T07:52:58.919" v="162" actId="207"/>
          <ac:spMkLst>
            <pc:docMk/>
            <pc:sldMk cId="2777295457" sldId="272"/>
            <ac:spMk id="10" creationId="{6360E767-2B7F-4B08-82E1-E4A34FC2BA34}"/>
          </ac:spMkLst>
        </pc:spChg>
        <pc:spChg chg="mod">
          <ac:chgData name="NITIPOOM UNRROM" userId="057ee127-ad28-4445-a2af-b34024edb7c4" providerId="ADAL" clId="{59ECA06F-530D-42FC-82BD-D8DB3238C95F}" dt="2018-09-26T08:02:52.697" v="319" actId="207"/>
          <ac:spMkLst>
            <pc:docMk/>
            <pc:sldMk cId="2777295457" sldId="272"/>
            <ac:spMk id="13" creationId="{D4E9925F-F6D4-45B4-966B-8D1C94DF696C}"/>
          </ac:spMkLst>
        </pc:spChg>
        <pc:spChg chg="mod">
          <ac:chgData name="NITIPOOM UNRROM" userId="057ee127-ad28-4445-a2af-b34024edb7c4" providerId="ADAL" clId="{59ECA06F-530D-42FC-82BD-D8DB3238C95F}" dt="2018-09-26T08:02:42.859" v="317" actId="207"/>
          <ac:spMkLst>
            <pc:docMk/>
            <pc:sldMk cId="2777295457" sldId="272"/>
            <ac:spMk id="14" creationId="{0B5198C4-C123-4868-8B3C-4BFFBEFD5746}"/>
          </ac:spMkLst>
        </pc:spChg>
        <pc:spChg chg="add mod">
          <ac:chgData name="NITIPOOM UNRROM" userId="057ee127-ad28-4445-a2af-b34024edb7c4" providerId="ADAL" clId="{59ECA06F-530D-42FC-82BD-D8DB3238C95F}" dt="2018-09-26T07:55:58.015" v="204" actId="1035"/>
          <ac:spMkLst>
            <pc:docMk/>
            <pc:sldMk cId="2777295457" sldId="272"/>
            <ac:spMk id="18" creationId="{222AE2F0-E8E6-45AE-A58C-6470135F0C7E}"/>
          </ac:spMkLst>
        </pc:spChg>
        <pc:spChg chg="add mod">
          <ac:chgData name="NITIPOOM UNRROM" userId="057ee127-ad28-4445-a2af-b34024edb7c4" providerId="ADAL" clId="{59ECA06F-530D-42FC-82BD-D8DB3238C95F}" dt="2018-09-26T08:05:39.321" v="322" actId="1035"/>
          <ac:spMkLst>
            <pc:docMk/>
            <pc:sldMk cId="2777295457" sldId="272"/>
            <ac:spMk id="19" creationId="{B388E755-085A-45E9-81CC-B7FF1B3A3122}"/>
          </ac:spMkLst>
        </pc:spChg>
      </pc:sldChg>
      <pc:sldChg chg="modSp">
        <pc:chgData name="NITIPOOM UNRROM" userId="057ee127-ad28-4445-a2af-b34024edb7c4" providerId="ADAL" clId="{59ECA06F-530D-42FC-82BD-D8DB3238C95F}" dt="2018-09-26T08:01:27.824" v="278" actId="207"/>
        <pc:sldMkLst>
          <pc:docMk/>
          <pc:sldMk cId="263402748" sldId="273"/>
        </pc:sldMkLst>
        <pc:spChg chg="mod">
          <ac:chgData name="NITIPOOM UNRROM" userId="057ee127-ad28-4445-a2af-b34024edb7c4" providerId="ADAL" clId="{59ECA06F-530D-42FC-82BD-D8DB3238C95F}" dt="2018-09-26T08:01:27.824" v="278" actId="207"/>
          <ac:spMkLst>
            <pc:docMk/>
            <pc:sldMk cId="263402748" sldId="273"/>
            <ac:spMk id="13" creationId="{D4E9925F-F6D4-45B4-966B-8D1C94DF696C}"/>
          </ac:spMkLst>
        </pc:spChg>
        <pc:spChg chg="mod">
          <ac:chgData name="NITIPOOM UNRROM" userId="057ee127-ad28-4445-a2af-b34024edb7c4" providerId="ADAL" clId="{59ECA06F-530D-42FC-82BD-D8DB3238C95F}" dt="2018-09-26T08:01:15.869" v="234" actId="207"/>
          <ac:spMkLst>
            <pc:docMk/>
            <pc:sldMk cId="263402748" sldId="273"/>
            <ac:spMk id="14" creationId="{0B5198C4-C123-4868-8B3C-4BFFBEFD5746}"/>
          </ac:spMkLst>
        </pc:spChg>
      </pc:sldChg>
      <pc:sldChg chg="modSp del">
        <pc:chgData name="NITIPOOM UNRROM" userId="057ee127-ad28-4445-a2af-b34024edb7c4" providerId="ADAL" clId="{59ECA06F-530D-42FC-82BD-D8DB3238C95F}" dt="2018-09-26T08:55:06.749" v="353" actId="2696"/>
        <pc:sldMkLst>
          <pc:docMk/>
          <pc:sldMk cId="1745909266" sldId="277"/>
        </pc:sldMkLst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6" creationId="{D7CFA92B-EC35-4FA1-BE19-711C485B15EE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9" creationId="{72A52E3D-0949-48B8-BB7D-6376C620C1C3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11" creationId="{C93B9D7E-9082-4994-B875-D014F96CD7D7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14" creationId="{2B1AF601-FBB1-45B3-BADD-66F9F2DB0DF0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16" creationId="{818A7358-48C0-4B73-B0AF-62AC82CACD01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20" creationId="{6F6B41B9-2855-4774-914B-5E7BB9CB3C70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21" creationId="{AEED31F8-B9D3-4BFB-9EBA-76A87A018C9A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23" creationId="{020B93D0-0B8D-4EEF-93BD-065ACE2553F2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30" creationId="{E3700DA7-2F30-48D9-879E-B97E1DEF4A20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33" creationId="{0E0CAF44-1EDA-42F3-8CED-604BB35D2FB2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34" creationId="{B30F59E0-2B2E-409C-95F0-C0A6D64CE74B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35" creationId="{D69504F4-BFD9-4866-94E6-7DF65A706708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36" creationId="{9B918424-8A64-46B6-ACC9-BF4504982ED2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37" creationId="{86F9FA18-B5EB-463E-8A66-BD315268D627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38" creationId="{502CD4AB-67DA-4C13-BE0D-16F607F93E26}"/>
          </ac:spMkLst>
        </pc:spChg>
        <pc:spChg chg="mod">
          <ac:chgData name="NITIPOOM UNRROM" userId="057ee127-ad28-4445-a2af-b34024edb7c4" providerId="ADAL" clId="{59ECA06F-530D-42FC-82BD-D8DB3238C95F}" dt="2018-09-26T07:55:08.516" v="194" actId="1076"/>
          <ac:spMkLst>
            <pc:docMk/>
            <pc:sldMk cId="1745909266" sldId="277"/>
            <ac:spMk id="39" creationId="{09C7C85E-C0BA-402A-B20B-8263E65A28A3}"/>
          </ac:spMkLst>
        </pc:sp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7" creationId="{6A8B4112-9A05-43E8-A5CD-E737D9DB5B14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12" creationId="{815B9DDF-6692-4838-8B15-5F33101B6C31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13" creationId="{392559BA-B9A3-4DF3-99EA-00D2DC0D9671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15" creationId="{03012604-9316-403F-84D9-8CA044A29480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17" creationId="{EFDF2EB4-3E15-413C-B1D1-A4998ABA7E7E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18" creationId="{8815B34A-3A61-46C1-B45B-87C57EFD6D06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19" creationId="{DC401D12-3060-4A0A-9B93-EDDD1B02E7A5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22" creationId="{32D6EE4F-E031-431E-9524-1B5A1B1E637B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24" creationId="{A1233CF4-D04F-4EA7-B35C-D2A4922B0700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25" creationId="{CA93457A-D90D-42B5-8B56-DE4C85F6F896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27" creationId="{29AF0A4A-645F-4D22-B6BC-3513968B0FF4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31" creationId="{1A404A8A-21FD-47A1-9A0E-5FCA410378D8}"/>
          </ac:cxnSpMkLst>
        </pc:cxnChg>
        <pc:cxnChg chg="mod">
          <ac:chgData name="NITIPOOM UNRROM" userId="057ee127-ad28-4445-a2af-b34024edb7c4" providerId="ADAL" clId="{59ECA06F-530D-42FC-82BD-D8DB3238C95F}" dt="2018-09-26T07:55:08.516" v="194" actId="1076"/>
          <ac:cxnSpMkLst>
            <pc:docMk/>
            <pc:sldMk cId="1745909266" sldId="277"/>
            <ac:cxnSpMk id="32" creationId="{C9AC495D-9F2A-45C3-B727-F68F71CC7CBB}"/>
          </ac:cxnSpMkLst>
        </pc:cxnChg>
      </pc:sldChg>
      <pc:sldChg chg="modSp">
        <pc:chgData name="NITIPOOM UNRROM" userId="057ee127-ad28-4445-a2af-b34024edb7c4" providerId="ADAL" clId="{59ECA06F-530D-42FC-82BD-D8DB3238C95F}" dt="2018-09-26T07:58:34.834" v="222" actId="207"/>
        <pc:sldMkLst>
          <pc:docMk/>
          <pc:sldMk cId="1130130325" sldId="278"/>
        </pc:sldMkLst>
        <pc:spChg chg="mod">
          <ac:chgData name="NITIPOOM UNRROM" userId="057ee127-ad28-4445-a2af-b34024edb7c4" providerId="ADAL" clId="{59ECA06F-530D-42FC-82BD-D8DB3238C95F}" dt="2018-09-26T07:58:34.834" v="222" actId="207"/>
          <ac:spMkLst>
            <pc:docMk/>
            <pc:sldMk cId="1130130325" sldId="278"/>
            <ac:spMk id="8" creationId="{ED309B1D-690D-4240-9B56-D17D414D6748}"/>
          </ac:spMkLst>
        </pc:spChg>
        <pc:spChg chg="mod">
          <ac:chgData name="NITIPOOM UNRROM" userId="057ee127-ad28-4445-a2af-b34024edb7c4" providerId="ADAL" clId="{59ECA06F-530D-42FC-82BD-D8DB3238C95F}" dt="2018-09-26T07:58:22.034" v="220" actId="207"/>
          <ac:spMkLst>
            <pc:docMk/>
            <pc:sldMk cId="1130130325" sldId="278"/>
            <ac:spMk id="15" creationId="{1FB3E6E1-DEC3-4E00-A77C-1F69BFA06F82}"/>
          </ac:spMkLst>
        </pc:spChg>
      </pc:sldChg>
      <pc:sldChg chg="modSp">
        <pc:chgData name="NITIPOOM UNRROM" userId="057ee127-ad28-4445-a2af-b34024edb7c4" providerId="ADAL" clId="{59ECA06F-530D-42FC-82BD-D8DB3238C95F}" dt="2018-09-26T08:00:36.056" v="228" actId="207"/>
        <pc:sldMkLst>
          <pc:docMk/>
          <pc:sldMk cId="3677021876" sldId="282"/>
        </pc:sldMkLst>
        <pc:spChg chg="mod">
          <ac:chgData name="NITIPOOM UNRROM" userId="057ee127-ad28-4445-a2af-b34024edb7c4" providerId="ADAL" clId="{59ECA06F-530D-42FC-82BD-D8DB3238C95F}" dt="2018-09-26T08:00:24.836" v="226" actId="207"/>
          <ac:spMkLst>
            <pc:docMk/>
            <pc:sldMk cId="3677021876" sldId="282"/>
            <ac:spMk id="4" creationId="{814D6882-0B89-4094-BBCB-0DD1E1628A29}"/>
          </ac:spMkLst>
        </pc:spChg>
        <pc:spChg chg="mod">
          <ac:chgData name="NITIPOOM UNRROM" userId="057ee127-ad28-4445-a2af-b34024edb7c4" providerId="ADAL" clId="{59ECA06F-530D-42FC-82BD-D8DB3238C95F}" dt="2018-09-26T08:00:36.056" v="228" actId="207"/>
          <ac:spMkLst>
            <pc:docMk/>
            <pc:sldMk cId="3677021876" sldId="282"/>
            <ac:spMk id="16" creationId="{8A000BCA-B0B8-4E5D-8646-1DA5FD696CFD}"/>
          </ac:spMkLst>
        </pc:spChg>
      </pc:sldChg>
      <pc:sldChg chg="modSp">
        <pc:chgData name="NITIPOOM UNRROM" userId="057ee127-ad28-4445-a2af-b34024edb7c4" providerId="ADAL" clId="{59ECA06F-530D-42FC-82BD-D8DB3238C95F}" dt="2018-09-26T08:01:00.538" v="233" actId="207"/>
        <pc:sldMkLst>
          <pc:docMk/>
          <pc:sldMk cId="3236798881" sldId="283"/>
        </pc:sldMkLst>
        <pc:spChg chg="mod">
          <ac:chgData name="NITIPOOM UNRROM" userId="057ee127-ad28-4445-a2af-b34024edb7c4" providerId="ADAL" clId="{59ECA06F-530D-42FC-82BD-D8DB3238C95F}" dt="2018-09-26T08:00:51.685" v="231" actId="207"/>
          <ac:spMkLst>
            <pc:docMk/>
            <pc:sldMk cId="3236798881" sldId="283"/>
            <ac:spMk id="4" creationId="{814D6882-0B89-4094-BBCB-0DD1E1628A29}"/>
          </ac:spMkLst>
        </pc:spChg>
        <pc:spChg chg="mod">
          <ac:chgData name="NITIPOOM UNRROM" userId="057ee127-ad28-4445-a2af-b34024edb7c4" providerId="ADAL" clId="{59ECA06F-530D-42FC-82BD-D8DB3238C95F}" dt="2018-09-26T08:01:00.538" v="233" actId="207"/>
          <ac:spMkLst>
            <pc:docMk/>
            <pc:sldMk cId="3236798881" sldId="283"/>
            <ac:spMk id="16" creationId="{8A000BCA-B0B8-4E5D-8646-1DA5FD696CFD}"/>
          </ac:spMkLst>
        </pc:spChg>
      </pc:sldChg>
      <pc:sldChg chg="modSp">
        <pc:chgData name="NITIPOOM UNRROM" userId="057ee127-ad28-4445-a2af-b34024edb7c4" providerId="ADAL" clId="{59ECA06F-530D-42FC-82BD-D8DB3238C95F}" dt="2018-09-26T07:59:02.559" v="224" actId="207"/>
        <pc:sldMkLst>
          <pc:docMk/>
          <pc:sldMk cId="501769585" sldId="284"/>
        </pc:sldMkLst>
        <pc:spChg chg="mod">
          <ac:chgData name="NITIPOOM UNRROM" userId="057ee127-ad28-4445-a2af-b34024edb7c4" providerId="ADAL" clId="{59ECA06F-530D-42FC-82BD-D8DB3238C95F}" dt="2018-09-26T07:58:50.311" v="223" actId="207"/>
          <ac:spMkLst>
            <pc:docMk/>
            <pc:sldMk cId="501769585" sldId="284"/>
            <ac:spMk id="8" creationId="{ED309B1D-690D-4240-9B56-D17D414D6748}"/>
          </ac:spMkLst>
        </pc:spChg>
        <pc:spChg chg="mod">
          <ac:chgData name="NITIPOOM UNRROM" userId="057ee127-ad28-4445-a2af-b34024edb7c4" providerId="ADAL" clId="{59ECA06F-530D-42FC-82BD-D8DB3238C95F}" dt="2018-09-26T07:59:02.559" v="224" actId="207"/>
          <ac:spMkLst>
            <pc:docMk/>
            <pc:sldMk cId="501769585" sldId="284"/>
            <ac:spMk id="15" creationId="{1FB3E6E1-DEC3-4E00-A77C-1F69BFA06F82}"/>
          </ac:spMkLst>
        </pc:spChg>
      </pc:sldChg>
      <pc:sldChg chg="addSp delSp modSp">
        <pc:chgData name="NITIPOOM UNRROM" userId="057ee127-ad28-4445-a2af-b34024edb7c4" providerId="ADAL" clId="{59ECA06F-530D-42FC-82BD-D8DB3238C95F}" dt="2018-09-26T08:14:13.851" v="339" actId="207"/>
        <pc:sldMkLst>
          <pc:docMk/>
          <pc:sldMk cId="2923901056" sldId="285"/>
        </pc:sldMkLst>
        <pc:spChg chg="add del mod">
          <ac:chgData name="NITIPOOM UNRROM" userId="057ee127-ad28-4445-a2af-b34024edb7c4" providerId="ADAL" clId="{59ECA06F-530D-42FC-82BD-D8DB3238C95F}" dt="2018-09-26T08:13:51.314" v="336" actId="767"/>
          <ac:spMkLst>
            <pc:docMk/>
            <pc:sldMk cId="2923901056" sldId="285"/>
            <ac:spMk id="2" creationId="{3420CB43-0639-4532-8908-0C1A11960E5F}"/>
          </ac:spMkLst>
        </pc:spChg>
        <pc:spChg chg="add mod">
          <ac:chgData name="NITIPOOM UNRROM" userId="057ee127-ad28-4445-a2af-b34024edb7c4" providerId="ADAL" clId="{59ECA06F-530D-42FC-82BD-D8DB3238C95F}" dt="2018-09-26T08:14:13.851" v="339" actId="207"/>
          <ac:spMkLst>
            <pc:docMk/>
            <pc:sldMk cId="2923901056" sldId="285"/>
            <ac:spMk id="3" creationId="{1125E5CC-486D-4795-A691-1CE6E2A76B17}"/>
          </ac:spMkLst>
        </pc:spChg>
        <pc:spChg chg="mod">
          <ac:chgData name="NITIPOOM UNRROM" userId="057ee127-ad28-4445-a2af-b34024edb7c4" providerId="ADAL" clId="{59ECA06F-530D-42FC-82BD-D8DB3238C95F}" dt="2018-09-26T08:11:52.120" v="332" actId="207"/>
          <ac:spMkLst>
            <pc:docMk/>
            <pc:sldMk cId="2923901056" sldId="285"/>
            <ac:spMk id="74" creationId="{41C3C6E2-31B2-4288-A41B-3C719604C991}"/>
          </ac:spMkLst>
        </pc:spChg>
      </pc:sldChg>
      <pc:sldChg chg="addSp modSp">
        <pc:chgData name="NITIPOOM UNRROM" userId="057ee127-ad28-4445-a2af-b34024edb7c4" providerId="ADAL" clId="{59ECA06F-530D-42FC-82BD-D8DB3238C95F}" dt="2018-09-26T08:14:23.853" v="341" actId="207"/>
        <pc:sldMkLst>
          <pc:docMk/>
          <pc:sldMk cId="2473560960" sldId="288"/>
        </pc:sldMkLst>
        <pc:spChg chg="add mod">
          <ac:chgData name="NITIPOOM UNRROM" userId="057ee127-ad28-4445-a2af-b34024edb7c4" providerId="ADAL" clId="{59ECA06F-530D-42FC-82BD-D8DB3238C95F}" dt="2018-09-26T08:14:23.853" v="341" actId="207"/>
          <ac:spMkLst>
            <pc:docMk/>
            <pc:sldMk cId="2473560960" sldId="288"/>
            <ac:spMk id="7" creationId="{BC2C03B2-37D2-46B5-8864-26940999BD27}"/>
          </ac:spMkLst>
        </pc:spChg>
        <pc:spChg chg="mod">
          <ac:chgData name="NITIPOOM UNRROM" userId="057ee127-ad28-4445-a2af-b34024edb7c4" providerId="ADAL" clId="{59ECA06F-530D-42FC-82BD-D8DB3238C95F}" dt="2018-09-26T08:11:47.929" v="331" actId="207"/>
          <ac:spMkLst>
            <pc:docMk/>
            <pc:sldMk cId="2473560960" sldId="288"/>
            <ac:spMk id="74" creationId="{41C3C6E2-31B2-4288-A41B-3C719604C991}"/>
          </ac:spMkLst>
        </pc:spChg>
      </pc:sldChg>
      <pc:sldChg chg="modSp add ord">
        <pc:chgData name="NITIPOOM UNRROM" userId="057ee127-ad28-4445-a2af-b34024edb7c4" providerId="ADAL" clId="{59ECA06F-530D-42FC-82BD-D8DB3238C95F}" dt="2018-09-26T08:55:16.603" v="358" actId="20577"/>
        <pc:sldMkLst>
          <pc:docMk/>
          <pc:sldMk cId="2052028269" sldId="318"/>
        </pc:sldMkLst>
        <pc:spChg chg="mod">
          <ac:chgData name="NITIPOOM UNRROM" userId="057ee127-ad28-4445-a2af-b34024edb7c4" providerId="ADAL" clId="{59ECA06F-530D-42FC-82BD-D8DB3238C95F}" dt="2018-09-26T08:55:16.603" v="358" actId="20577"/>
          <ac:spMkLst>
            <pc:docMk/>
            <pc:sldMk cId="2052028269" sldId="318"/>
            <ac:spMk id="2" creationId="{0E97F3FC-EE81-4271-A50D-1D6992CCC0D7}"/>
          </ac:spMkLst>
        </pc:spChg>
      </pc:sldChg>
    </pc:docChg>
  </pc:docChgLst>
  <pc:docChgLst>
    <pc:chgData name="NATTAWAT JAMLONGRAD" userId="bd8b7ee1-cf74-4310-8f90-6c8a16c3e504" providerId="ADAL" clId="{F77C04E6-92C1-43B0-A0E0-1EEA6DC642F2}"/>
    <pc:docChg chg="undo custSel addSld delSld modSld sldOrd modSection">
      <pc:chgData name="NATTAWAT JAMLONGRAD" userId="bd8b7ee1-cf74-4310-8f90-6c8a16c3e504" providerId="ADAL" clId="{F77C04E6-92C1-43B0-A0E0-1EEA6DC642F2}" dt="2018-09-26T08:53:37.210" v="448"/>
      <pc:docMkLst>
        <pc:docMk/>
      </pc:docMkLst>
      <pc:sldChg chg="delSp">
        <pc:chgData name="NATTAWAT JAMLONGRAD" userId="bd8b7ee1-cf74-4310-8f90-6c8a16c3e504" providerId="ADAL" clId="{F77C04E6-92C1-43B0-A0E0-1EEA6DC642F2}" dt="2018-09-26T07:06:08.590" v="0"/>
        <pc:sldMkLst>
          <pc:docMk/>
          <pc:sldMk cId="3662255616" sldId="256"/>
        </pc:sldMkLst>
        <pc:spChg chg="del">
          <ac:chgData name="NATTAWAT JAMLONGRAD" userId="bd8b7ee1-cf74-4310-8f90-6c8a16c3e504" providerId="ADAL" clId="{F77C04E6-92C1-43B0-A0E0-1EEA6DC642F2}" dt="2018-09-26T07:06:08.590" v="0"/>
          <ac:spMkLst>
            <pc:docMk/>
            <pc:sldMk cId="3662255616" sldId="256"/>
            <ac:spMk id="2" creationId="{21E33DE1-6E0B-4C19-B009-69C059EB6FED}"/>
          </ac:spMkLst>
        </pc:spChg>
        <pc:spChg chg="del">
          <ac:chgData name="NATTAWAT JAMLONGRAD" userId="bd8b7ee1-cf74-4310-8f90-6c8a16c3e504" providerId="ADAL" clId="{F77C04E6-92C1-43B0-A0E0-1EEA6DC642F2}" dt="2018-09-26T07:06:08.590" v="0"/>
          <ac:spMkLst>
            <pc:docMk/>
            <pc:sldMk cId="3662255616" sldId="256"/>
            <ac:spMk id="3" creationId="{AF5C67EE-99FB-4509-A59B-AEEEDC1492E2}"/>
          </ac:spMkLst>
        </pc:spChg>
      </pc:sldChg>
      <pc:sldChg chg="addSp delSp modSp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1775544629" sldId="257"/>
        </pc:sldMkLst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4" creationId="{814D6882-0B89-4094-BBCB-0DD1E1628A29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5" creationId="{F0C6D6AC-6154-41A1-93F8-E387B67F7B8B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7" creationId="{4015CC18-988D-4213-98D0-BFDF7A69FC26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8" creationId="{ED309B1D-690D-4240-9B56-D17D414D6748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9" creationId="{3675E7D0-62D3-4114-8CA8-E6CAC04E84AA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10" creationId="{6360E767-2B7F-4B08-82E1-E4A34FC2BA34}"/>
          </ac:spMkLst>
        </pc:spChg>
        <pc:spChg chg="add del mod">
          <ac:chgData name="NATTAWAT JAMLONGRAD" userId="bd8b7ee1-cf74-4310-8f90-6c8a16c3e504" providerId="ADAL" clId="{F77C04E6-92C1-43B0-A0E0-1EEA6DC642F2}" dt="2018-09-26T08:19:07.181" v="305" actId="478"/>
          <ac:spMkLst>
            <pc:docMk/>
            <pc:sldMk cId="1775544629" sldId="257"/>
            <ac:spMk id="11" creationId="{F77C66F0-A59D-4CA7-B89B-AB9699990E2D}"/>
          </ac:spMkLst>
        </pc:spChg>
        <pc:spChg chg="add del mod">
          <ac:chgData name="NATTAWAT JAMLONGRAD" userId="bd8b7ee1-cf74-4310-8f90-6c8a16c3e504" providerId="ADAL" clId="{F77C04E6-92C1-43B0-A0E0-1EEA6DC642F2}" dt="2018-09-26T08:19:07.866" v="306" actId="478"/>
          <ac:spMkLst>
            <pc:docMk/>
            <pc:sldMk cId="1775544629" sldId="257"/>
            <ac:spMk id="12" creationId="{B503F6B9-D7EF-44CB-A65D-549CB2A84CF0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13" creationId="{D4E9925F-F6D4-45B4-966B-8D1C94DF696C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14" creationId="{0B5198C4-C123-4868-8B3C-4BFFBEFD5746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15" creationId="{1FB3E6E1-DEC3-4E00-A77C-1F69BFA06F82}"/>
          </ac:spMkLst>
        </pc:spChg>
        <pc:spChg chg="mod">
          <ac:chgData name="NATTAWAT JAMLONGRAD" userId="bd8b7ee1-cf74-4310-8f90-6c8a16c3e504" providerId="ADAL" clId="{F77C04E6-92C1-43B0-A0E0-1EEA6DC642F2}" dt="2018-09-26T07:32:39.947" v="138" actId="1076"/>
          <ac:spMkLst>
            <pc:docMk/>
            <pc:sldMk cId="1775544629" sldId="257"/>
            <ac:spMk id="16" creationId="{8A000BCA-B0B8-4E5D-8646-1DA5FD696CFD}"/>
          </ac:spMkLst>
        </pc:spChg>
        <pc:spChg chg="mod">
          <ac:chgData name="NATTAWAT JAMLONGRAD" userId="bd8b7ee1-cf74-4310-8f90-6c8a16c3e504" providerId="ADAL" clId="{F77C04E6-92C1-43B0-A0E0-1EEA6DC642F2}" dt="2018-09-26T08:01:30.950" v="231" actId="20577"/>
          <ac:spMkLst>
            <pc:docMk/>
            <pc:sldMk cId="1775544629" sldId="257"/>
            <ac:spMk id="17" creationId="{00ADA54E-0F25-7741-B139-777CE1141FA2}"/>
          </ac:spMkLst>
        </pc:spChg>
        <pc:spChg chg="add del mod">
          <ac:chgData name="NATTAWAT JAMLONGRAD" userId="bd8b7ee1-cf74-4310-8f90-6c8a16c3e504" providerId="ADAL" clId="{F77C04E6-92C1-43B0-A0E0-1EEA6DC642F2}" dt="2018-09-26T07:30:37.400" v="104" actId="478"/>
          <ac:spMkLst>
            <pc:docMk/>
            <pc:sldMk cId="1775544629" sldId="257"/>
            <ac:spMk id="41" creationId="{1C0F3B76-6259-46CA-8B88-FB4BF3946EA4}"/>
          </ac:spMkLst>
        </pc:spChg>
        <pc:spChg chg="add del mod">
          <ac:chgData name="NATTAWAT JAMLONGRAD" userId="bd8b7ee1-cf74-4310-8f90-6c8a16c3e504" providerId="ADAL" clId="{F77C04E6-92C1-43B0-A0E0-1EEA6DC642F2}" dt="2018-09-26T07:30:52.230" v="109" actId="478"/>
          <ac:spMkLst>
            <pc:docMk/>
            <pc:sldMk cId="1775544629" sldId="257"/>
            <ac:spMk id="65" creationId="{0EB2BBBE-7C5B-4149-9019-581CA4FB78DC}"/>
          </ac:spMkLst>
        </pc:spChg>
        <pc:spChg chg="add del mod">
          <ac:chgData name="NATTAWAT JAMLONGRAD" userId="bd8b7ee1-cf74-4310-8f90-6c8a16c3e504" providerId="ADAL" clId="{F77C04E6-92C1-43B0-A0E0-1EEA6DC642F2}" dt="2018-09-26T08:19:09.043" v="307" actId="478"/>
          <ac:spMkLst>
            <pc:docMk/>
            <pc:sldMk cId="1775544629" sldId="257"/>
            <ac:spMk id="66" creationId="{FC1276A5-612B-4D5C-B7DC-660542EB2A5E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67" creationId="{FA84D290-2684-4FFB-AC1C-BFEA7F55D9B9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68" creationId="{252E4725-C25E-4229-B05C-ED52C73A748E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69" creationId="{F5605397-3615-4FD8-930B-5B23B7A4B435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72" creationId="{35355C9E-E12E-4426-ABC2-F5311FF6753E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73" creationId="{A819246C-DDAC-436F-97B7-3E287EB88A36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74" creationId="{A9B1A86F-FC2B-4B19-BF71-7527A7E8F2BF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77" creationId="{C9D2DC7F-0B76-4FDD-9737-F942444F6BDA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79" creationId="{536FEA9B-27EF-497C-AC84-D1382EB70F03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83" creationId="{3B47D035-605A-4A8A-B575-5F4F02B0348C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84" creationId="{42697FCF-05E1-493E-84F1-69F0B20E7B60}"/>
          </ac:spMkLst>
        </pc:spChg>
        <pc:spChg chg="del">
          <ac:chgData name="NATTAWAT JAMLONGRAD" userId="bd8b7ee1-cf74-4310-8f90-6c8a16c3e504" providerId="ADAL" clId="{F77C04E6-92C1-43B0-A0E0-1EEA6DC642F2}" dt="2018-09-26T07:47:21.780" v="174" actId="478"/>
          <ac:spMkLst>
            <pc:docMk/>
            <pc:sldMk cId="1775544629" sldId="257"/>
            <ac:spMk id="86" creationId="{2099770B-3FB7-4EE3-B6E5-95A6E36053AD}"/>
          </ac:spMkLst>
        </pc:spChg>
        <pc:spChg chg="del">
          <ac:chgData name="NATTAWAT JAMLONGRAD" userId="bd8b7ee1-cf74-4310-8f90-6c8a16c3e504" providerId="ADAL" clId="{F77C04E6-92C1-43B0-A0E0-1EEA6DC642F2}" dt="2018-09-26T07:47:22.718" v="175" actId="478"/>
          <ac:spMkLst>
            <pc:docMk/>
            <pc:sldMk cId="1775544629" sldId="257"/>
            <ac:spMk id="89" creationId="{3F1EC779-F407-413D-8152-BB72F6296888}"/>
          </ac:spMkLst>
        </pc:spChg>
        <pc:spChg chg="del mod">
          <ac:chgData name="NATTAWAT JAMLONGRAD" userId="bd8b7ee1-cf74-4310-8f90-6c8a16c3e504" providerId="ADAL" clId="{F77C04E6-92C1-43B0-A0E0-1EEA6DC642F2}" dt="2018-09-26T07:47:25.761" v="178" actId="478"/>
          <ac:spMkLst>
            <pc:docMk/>
            <pc:sldMk cId="1775544629" sldId="257"/>
            <ac:spMk id="91" creationId="{11A5DC14-2812-40A3-A482-E25EA3323938}"/>
          </ac:spMkLst>
        </pc:spChg>
        <pc:spChg chg="add mod">
          <ac:chgData name="NATTAWAT JAMLONGRAD" userId="bd8b7ee1-cf74-4310-8f90-6c8a16c3e504" providerId="ADAL" clId="{F77C04E6-92C1-43B0-A0E0-1EEA6DC642F2}" dt="2018-09-26T08:20:44.517" v="311" actId="13822"/>
          <ac:spMkLst>
            <pc:docMk/>
            <pc:sldMk cId="1775544629" sldId="257"/>
            <ac:spMk id="93" creationId="{03DC926A-BD80-4725-8386-CDA7F6E696A4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94" creationId="{8C34F9B6-6048-4763-824A-750B459EDFFC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95" creationId="{18A06D51-F4F7-4851-B045-E25236DEA191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98" creationId="{F7D31E7E-7014-4246-A3D8-D07E25AF4515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99" creationId="{ABABE123-F708-427B-952B-5B7D1964D739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00" creationId="{9EA94F97-D051-4137-9EDA-7641538AD590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03" creationId="{B01A2752-85FD-4B49-AC2A-5F53B08D21A3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05" creationId="{9111BDD3-EDBD-453E-A806-A397383DD752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09" creationId="{B08BD7C4-5D54-43D7-947C-F649507DAABA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10" creationId="{EA8322BF-A515-4604-9AF0-4F7E0CD1D221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12" creationId="{DD80F239-1A7F-4DA3-8E71-ED4177595818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15" creationId="{79CEA122-EC17-4167-9D60-B8F3562D71D7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16" creationId="{77F66B60-6A8F-4FCF-B65C-2DA32DBF7432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18" creationId="{4D04D038-3A8A-4499-BA8E-D15E104F7D6D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21" creationId="{40068974-6873-4F4B-AC9A-127AD041605C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22" creationId="{54DF0B7D-F105-4880-A6C8-8CC9FCF3ACD7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23" creationId="{4083281C-AF1F-4E7F-AE9A-BA2286B3B28C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24" creationId="{E3C1CD8E-1AE1-47C6-9C83-F7C2BDDB3F36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25" creationId="{3C598AAD-B460-48FE-BD06-98E6791E5E4D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26" creationId="{6BC9E5B9-EBF8-4CAF-805A-BAD2DBB4ADAF}"/>
          </ac:spMkLst>
        </pc:spChg>
        <pc:spChg chg="add">
          <ac:chgData name="NATTAWAT JAMLONGRAD" userId="bd8b7ee1-cf74-4310-8f90-6c8a16c3e504" providerId="ADAL" clId="{F77C04E6-92C1-43B0-A0E0-1EEA6DC642F2}" dt="2018-09-26T08:18:32.250" v="303"/>
          <ac:spMkLst>
            <pc:docMk/>
            <pc:sldMk cId="1775544629" sldId="257"/>
            <ac:spMk id="127" creationId="{B7C4BE6C-A650-4452-A851-CC73D3691B24}"/>
          </ac:spMkLst>
        </pc:spChg>
        <pc:cxnChg chg="add del mod">
          <ac:chgData name="NATTAWAT JAMLONGRAD" userId="bd8b7ee1-cf74-4310-8f90-6c8a16c3e504" providerId="ADAL" clId="{F77C04E6-92C1-43B0-A0E0-1EEA6DC642F2}" dt="2018-09-26T08:02:01.562" v="235" actId="11529"/>
          <ac:cxnSpMkLst>
            <pc:docMk/>
            <pc:sldMk cId="1775544629" sldId="257"/>
            <ac:cxnSpMk id="20" creationId="{1E7B092F-FC9E-4811-B023-733A26B10FD2}"/>
          </ac:cxnSpMkLst>
        </pc:cxnChg>
        <pc:cxnChg chg="add del mod">
          <ac:chgData name="NATTAWAT JAMLONGRAD" userId="bd8b7ee1-cf74-4310-8f90-6c8a16c3e504" providerId="ADAL" clId="{F77C04E6-92C1-43B0-A0E0-1EEA6DC642F2}" dt="2018-09-26T08:19:11.243" v="308" actId="478"/>
          <ac:cxnSpMkLst>
            <pc:docMk/>
            <pc:sldMk cId="1775544629" sldId="257"/>
            <ac:cxnSpMk id="23" creationId="{1DB537E1-A520-4962-8EFF-6125A4838513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70" creationId="{4FEB50ED-06C1-44B6-B559-B417F0C5F423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71" creationId="{8668CC57-83E1-4A1D-861C-E783AE7D4AE1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75" creationId="{DE949695-EE7E-4F46-A8A5-CC1600BC0487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76" creationId="{74943ACC-9B58-47F8-92C0-BAE6626DDEEE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78" creationId="{B4DCED8F-3A73-4A36-85AA-6977B6A7C691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80" creationId="{37D8C85A-6DF6-44E8-96E4-8516A9D65879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81" creationId="{D6FD4C74-8499-45C5-B4E7-6449399AB1AC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82" creationId="{B6B7FB68-14DB-4C02-8B4D-694252B06C54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85" creationId="{96458A99-5556-497F-B00D-76D5058CF985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87" creationId="{E160659E-C29F-420E-9AD7-207B7BAD45E3}"/>
          </ac:cxnSpMkLst>
        </pc:cxnChg>
        <pc:cxnChg chg="del mod">
          <ac:chgData name="NATTAWAT JAMLONGRAD" userId="bd8b7ee1-cf74-4310-8f90-6c8a16c3e504" providerId="ADAL" clId="{F77C04E6-92C1-43B0-A0E0-1EEA6DC642F2}" dt="2018-09-26T07:47:21.780" v="174" actId="478"/>
          <ac:cxnSpMkLst>
            <pc:docMk/>
            <pc:sldMk cId="1775544629" sldId="257"/>
            <ac:cxnSpMk id="88" creationId="{D1DE7DBD-8F2F-4AE4-A267-017CB816D9C9}"/>
          </ac:cxnSpMkLst>
        </pc:cxnChg>
        <pc:cxnChg chg="del mod">
          <ac:chgData name="NATTAWAT JAMLONGRAD" userId="bd8b7ee1-cf74-4310-8f90-6c8a16c3e504" providerId="ADAL" clId="{F77C04E6-92C1-43B0-A0E0-1EEA6DC642F2}" dt="2018-09-26T07:47:23.345" v="176" actId="478"/>
          <ac:cxnSpMkLst>
            <pc:docMk/>
            <pc:sldMk cId="1775544629" sldId="257"/>
            <ac:cxnSpMk id="90" creationId="{FB638BE9-3492-4640-917F-D54F5ED0CF6A}"/>
          </ac:cxnSpMkLst>
        </pc:cxnChg>
        <pc:cxnChg chg="del mod">
          <ac:chgData name="NATTAWAT JAMLONGRAD" userId="bd8b7ee1-cf74-4310-8f90-6c8a16c3e504" providerId="ADAL" clId="{F77C04E6-92C1-43B0-A0E0-1EEA6DC642F2}" dt="2018-09-26T07:47:25.761" v="178" actId="478"/>
          <ac:cxnSpMkLst>
            <pc:docMk/>
            <pc:sldMk cId="1775544629" sldId="257"/>
            <ac:cxnSpMk id="92" creationId="{C9995CDE-4C5E-447A-9863-B93D4263DE63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96" creationId="{6E6EC0A9-F74E-4EC2-9E89-D402A10984E4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97" creationId="{494B4BE5-19E5-4AFE-B4DB-0E8917A46C30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01" creationId="{58C1F0B1-0652-4DE3-9306-3042C46D0E33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02" creationId="{F3653122-2EE9-4BBF-B788-9E30ABE353EB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04" creationId="{A5143C0E-C83C-4953-B16A-496EC97D88D7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06" creationId="{0EFAB82F-67E5-4315-BE23-45A60BD30124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07" creationId="{A247857C-7B8C-4823-8683-64CAA6067572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08" creationId="{7F3A9957-62B0-4518-9A3A-377492B5517F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11" creationId="{30335176-F89B-4846-832D-95AB61F8D2E6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13" creationId="{7A50462F-AA7E-4801-A8E5-76C90DDD641C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14" creationId="{F9E2EB27-E068-4FEA-ABE6-04C6244C2B19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17" creationId="{905811C4-914B-4613-B944-630272219A68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19" creationId="{723744AF-BD9D-4CEE-BE6C-A23B30ED784C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20" creationId="{CD01494F-A0BE-4D65-93D9-C784F1DA30CB}"/>
          </ac:cxnSpMkLst>
        </pc:cxnChg>
        <pc:cxnChg chg="add">
          <ac:chgData name="NATTAWAT JAMLONGRAD" userId="bd8b7ee1-cf74-4310-8f90-6c8a16c3e504" providerId="ADAL" clId="{F77C04E6-92C1-43B0-A0E0-1EEA6DC642F2}" dt="2018-09-26T08:18:32.250" v="303"/>
          <ac:cxnSpMkLst>
            <pc:docMk/>
            <pc:sldMk cId="1775544629" sldId="257"/>
            <ac:cxnSpMk id="128" creationId="{4B710B70-F7F3-473E-A729-62CC819B85BE}"/>
          </ac:cxnSpMkLst>
        </pc:cxnChg>
      </pc:sldChg>
      <pc:sldChg chg="modTransition">
        <pc:chgData name="NATTAWAT JAMLONGRAD" userId="bd8b7ee1-cf74-4310-8f90-6c8a16c3e504" providerId="ADAL" clId="{F77C04E6-92C1-43B0-A0E0-1EEA6DC642F2}" dt="2018-09-26T08:50:12.696" v="445"/>
        <pc:sldMkLst>
          <pc:docMk/>
          <pc:sldMk cId="2294845959" sldId="264"/>
        </pc:sldMkLst>
      </pc:sldChg>
      <pc:sldChg chg="modSp del">
        <pc:chgData name="NATTAWAT JAMLONGRAD" userId="bd8b7ee1-cf74-4310-8f90-6c8a16c3e504" providerId="ADAL" clId="{F77C04E6-92C1-43B0-A0E0-1EEA6DC642F2}" dt="2018-09-26T07:46:56.472" v="164" actId="2696"/>
        <pc:sldMkLst>
          <pc:docMk/>
          <pc:sldMk cId="3312669467" sldId="265"/>
        </pc:sldMkLst>
        <pc:spChg chg="mod">
          <ac:chgData name="NATTAWAT JAMLONGRAD" userId="bd8b7ee1-cf74-4310-8f90-6c8a16c3e504" providerId="ADAL" clId="{F77C04E6-92C1-43B0-A0E0-1EEA6DC642F2}" dt="2018-09-26T07:44:26.844" v="140" actId="1076"/>
          <ac:spMkLst>
            <pc:docMk/>
            <pc:sldMk cId="3312669467" sldId="265"/>
            <ac:spMk id="11" creationId="{F77C66F0-A59D-4CA7-B89B-AB9699990E2D}"/>
          </ac:spMkLst>
        </pc:spChg>
      </pc:sldChg>
      <pc:sldChg chg="modSp add del">
        <pc:chgData name="NATTAWAT JAMLONGRAD" userId="bd8b7ee1-cf74-4310-8f90-6c8a16c3e504" providerId="ADAL" clId="{F77C04E6-92C1-43B0-A0E0-1EEA6DC642F2}" dt="2018-09-26T07:46:58.491" v="165" actId="2696"/>
        <pc:sldMkLst>
          <pc:docMk/>
          <pc:sldMk cId="3087328721" sldId="266"/>
        </pc:sldMkLst>
        <pc:spChg chg="mod">
          <ac:chgData name="NATTAWAT JAMLONGRAD" userId="bd8b7ee1-cf74-4310-8f90-6c8a16c3e504" providerId="ADAL" clId="{F77C04E6-92C1-43B0-A0E0-1EEA6DC642F2}" dt="2018-09-26T07:45:29.399" v="142" actId="1076"/>
          <ac:spMkLst>
            <pc:docMk/>
            <pc:sldMk cId="3087328721" sldId="266"/>
            <ac:spMk id="11" creationId="{F77C66F0-A59D-4CA7-B89B-AB9699990E2D}"/>
          </ac:spMkLst>
        </pc:spChg>
      </pc:sldChg>
      <pc:sldChg chg="modSp add del">
        <pc:chgData name="NATTAWAT JAMLONGRAD" userId="bd8b7ee1-cf74-4310-8f90-6c8a16c3e504" providerId="ADAL" clId="{F77C04E6-92C1-43B0-A0E0-1EEA6DC642F2}" dt="2018-09-26T07:47:13.767" v="168" actId="2696"/>
        <pc:sldMkLst>
          <pc:docMk/>
          <pc:sldMk cId="3978763884" sldId="267"/>
        </pc:sldMkLst>
        <pc:spChg chg="mod">
          <ac:chgData name="NATTAWAT JAMLONGRAD" userId="bd8b7ee1-cf74-4310-8f90-6c8a16c3e504" providerId="ADAL" clId="{F77C04E6-92C1-43B0-A0E0-1EEA6DC642F2}" dt="2018-09-26T07:45:49.280" v="143" actId="1076"/>
          <ac:spMkLst>
            <pc:docMk/>
            <pc:sldMk cId="3978763884" sldId="267"/>
            <ac:spMk id="11" creationId="{F77C66F0-A59D-4CA7-B89B-AB9699990E2D}"/>
          </ac:spMkLst>
        </pc:spChg>
      </pc:sldChg>
      <pc:sldChg chg="modSp add del">
        <pc:chgData name="NATTAWAT JAMLONGRAD" userId="bd8b7ee1-cf74-4310-8f90-6c8a16c3e504" providerId="ADAL" clId="{F77C04E6-92C1-43B0-A0E0-1EEA6DC642F2}" dt="2018-09-26T07:47:04.289" v="166" actId="2696"/>
        <pc:sldMkLst>
          <pc:docMk/>
          <pc:sldMk cId="1261035937" sldId="268"/>
        </pc:sldMkLst>
        <pc:spChg chg="mod">
          <ac:chgData name="NATTAWAT JAMLONGRAD" userId="bd8b7ee1-cf74-4310-8f90-6c8a16c3e504" providerId="ADAL" clId="{F77C04E6-92C1-43B0-A0E0-1EEA6DC642F2}" dt="2018-09-26T07:46:09.971" v="145" actId="1076"/>
          <ac:spMkLst>
            <pc:docMk/>
            <pc:sldMk cId="1261035937" sldId="268"/>
            <ac:spMk id="11" creationId="{F77C66F0-A59D-4CA7-B89B-AB9699990E2D}"/>
          </ac:spMkLst>
        </pc:spChg>
      </pc:sldChg>
      <pc:sldChg chg="add del">
        <pc:chgData name="NATTAWAT JAMLONGRAD" userId="bd8b7ee1-cf74-4310-8f90-6c8a16c3e504" providerId="ADAL" clId="{F77C04E6-92C1-43B0-A0E0-1EEA6DC642F2}" dt="2018-09-26T07:47:13.768" v="169" actId="2696"/>
        <pc:sldMkLst>
          <pc:docMk/>
          <pc:sldMk cId="796496036" sldId="269"/>
        </pc:sldMkLst>
      </pc:sldChg>
      <pc:sldChg chg="modTransition">
        <pc:chgData name="NATTAWAT JAMLONGRAD" userId="bd8b7ee1-cf74-4310-8f90-6c8a16c3e504" providerId="ADAL" clId="{F77C04E6-92C1-43B0-A0E0-1EEA6DC642F2}" dt="2018-09-26T08:50:12.696" v="445"/>
        <pc:sldMkLst>
          <pc:docMk/>
          <pc:sldMk cId="342477571" sldId="270"/>
        </pc:sldMkLst>
      </pc:sldChg>
      <pc:sldChg chg="addSp delSp modSp add modTransition modAnim">
        <pc:chgData name="NATTAWAT JAMLONGRAD" userId="bd8b7ee1-cf74-4310-8f90-6c8a16c3e504" providerId="ADAL" clId="{F77C04E6-92C1-43B0-A0E0-1EEA6DC642F2}" dt="2018-09-26T08:53:37.210" v="448"/>
        <pc:sldMkLst>
          <pc:docMk/>
          <pc:sldMk cId="497710290" sldId="271"/>
        </pc:sldMkLst>
        <pc:spChg chg="mod">
          <ac:chgData name="NATTAWAT JAMLONGRAD" userId="bd8b7ee1-cf74-4310-8f90-6c8a16c3e504" providerId="ADAL" clId="{F77C04E6-92C1-43B0-A0E0-1EEA6DC642F2}" dt="2018-09-26T07:47:49.293" v="181" actId="1076"/>
          <ac:spMkLst>
            <pc:docMk/>
            <pc:sldMk cId="497710290" sldId="271"/>
            <ac:spMk id="11" creationId="{F77C66F0-A59D-4CA7-B89B-AB9699990E2D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22" creationId="{C06E2F0F-6A97-4E27-B8F4-74379DE945B7}"/>
          </ac:spMkLst>
        </pc:spChg>
        <pc:spChg chg="add mod">
          <ac:chgData name="NATTAWAT JAMLONGRAD" userId="bd8b7ee1-cf74-4310-8f90-6c8a16c3e504" providerId="ADAL" clId="{F77C04E6-92C1-43B0-A0E0-1EEA6DC642F2}" dt="2018-09-26T08:20:53.542" v="312" actId="13822"/>
          <ac:spMkLst>
            <pc:docMk/>
            <pc:sldMk cId="497710290" sldId="271"/>
            <ac:spMk id="23" creationId="{D2B89551-1FF3-49BD-910E-F3ED17834FA5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24" creationId="{BCB1E383-A2CC-4D8E-84FB-91BB9757F455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27" creationId="{3DD83BB3-1166-4AB6-BF02-C122B3E3548C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28" creationId="{99FD3FD0-6434-454E-87C4-FAA7DBD93BAC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29" creationId="{21E15EDE-F3F8-41C7-B8F2-4DE2C2A78A88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32" creationId="{E2D772E6-07EC-4E26-B009-F9FF60B78F47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34" creationId="{AC705625-950C-4138-B433-5006C20FF84A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38" creationId="{D26D1C51-AC03-4FB5-B159-F763777BC9CF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39" creationId="{266CFC48-6061-49BB-AEC6-FBC8CEA7E50C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41" creationId="{1C2E8378-119C-4E5E-89F5-53755D40DBBA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44" creationId="{15F85709-4AC4-42F1-8E09-BDBAD10BE083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45" creationId="{3526A562-DC07-444F-A025-AF0057FED4E8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47" creationId="{86E590C8-8E3F-4A77-919B-0E8E3285319F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50" creationId="{8D1C7478-3CCE-4EA6-946D-94091ED1B777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51" creationId="{111AA5AA-E350-4407-A715-5058CF802019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52" creationId="{15F2CE20-3648-4361-8B76-EB54A35E5CE4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53" creationId="{771E922B-E056-4304-84BA-AA54BF1F0ADC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54" creationId="{209A5708-2559-4C4E-BD93-B4A8CF363522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55" creationId="{534558E3-428A-47D9-923D-C81D6C676BE4}"/>
          </ac:spMkLst>
        </pc:spChg>
        <pc:spChg chg="add">
          <ac:chgData name="NATTAWAT JAMLONGRAD" userId="bd8b7ee1-cf74-4310-8f90-6c8a16c3e504" providerId="ADAL" clId="{F77C04E6-92C1-43B0-A0E0-1EEA6DC642F2}" dt="2018-09-26T08:19:13.843" v="309"/>
          <ac:spMkLst>
            <pc:docMk/>
            <pc:sldMk cId="497710290" sldId="271"/>
            <ac:spMk id="56" creationId="{D964829E-8B5E-4968-A0C4-4A756FBF2892}"/>
          </ac:spMkLst>
        </pc:spChg>
        <pc:cxnChg chg="add del">
          <ac:chgData name="NATTAWAT JAMLONGRAD" userId="bd8b7ee1-cf74-4310-8f90-6c8a16c3e504" providerId="ADAL" clId="{F77C04E6-92C1-43B0-A0E0-1EEA6DC642F2}" dt="2018-09-26T08:05:18.440" v="238" actId="478"/>
          <ac:cxnSpMkLst>
            <pc:docMk/>
            <pc:sldMk cId="497710290" sldId="271"/>
            <ac:cxnSpMk id="18" creationId="{9E285B67-2DFD-42F1-BCDD-BE635CD2B8AF}"/>
          </ac:cxnSpMkLst>
        </pc:cxnChg>
        <pc:cxnChg chg="add">
          <ac:chgData name="NATTAWAT JAMLONGRAD" userId="bd8b7ee1-cf74-4310-8f90-6c8a16c3e504" providerId="ADAL" clId="{F77C04E6-92C1-43B0-A0E0-1EEA6DC642F2}" dt="2018-09-26T08:05:48.546" v="239"/>
          <ac:cxnSpMkLst>
            <pc:docMk/>
            <pc:sldMk cId="497710290" sldId="271"/>
            <ac:cxnSpMk id="19" creationId="{FCE44017-A2D2-48BB-93A9-8F9DCC1087EF}"/>
          </ac:cxnSpMkLst>
        </pc:cxnChg>
        <pc:cxnChg chg="add">
          <ac:chgData name="NATTAWAT JAMLONGRAD" userId="bd8b7ee1-cf74-4310-8f90-6c8a16c3e504" providerId="ADAL" clId="{F77C04E6-92C1-43B0-A0E0-1EEA6DC642F2}" dt="2018-09-26T08:14:47.767" v="273"/>
          <ac:cxnSpMkLst>
            <pc:docMk/>
            <pc:sldMk cId="497710290" sldId="271"/>
            <ac:cxnSpMk id="20" creationId="{F277B23B-3298-4B74-ABC9-DE9DD795FE1F}"/>
          </ac:cxnSpMkLst>
        </pc:cxnChg>
        <pc:cxnChg chg="del">
          <ac:chgData name="NATTAWAT JAMLONGRAD" userId="bd8b7ee1-cf74-4310-8f90-6c8a16c3e504" providerId="ADAL" clId="{F77C04E6-92C1-43B0-A0E0-1EEA6DC642F2}" dt="2018-09-26T08:14:47.302" v="272" actId="478"/>
          <ac:cxnSpMkLst>
            <pc:docMk/>
            <pc:sldMk cId="497710290" sldId="271"/>
            <ac:cxnSpMk id="21" creationId="{7C69B221-59EC-5740-BBEC-199D1718B2A7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25" creationId="{AA051F4A-C8D0-489B-8E79-CE3E9DEB6676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26" creationId="{53FFB87A-3973-47B0-A0F5-DD90AE53D2DA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30" creationId="{9815C6C8-0BB8-48E6-BBBC-4A987930C967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31" creationId="{CD80C7D4-3843-46FC-9559-E2ABCBC247F0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33" creationId="{B435F408-43EC-494C-A904-2291EFD5DE78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35" creationId="{437E08C7-81B9-43DA-9D3A-86484B888883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36" creationId="{66AC0D87-80E3-42F9-BC4F-B765E77626F9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37" creationId="{D2587E6C-812D-4DB9-B66C-18498D774721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40" creationId="{C2D10168-8F77-480E-874E-CFE01102C83D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42" creationId="{4461A17C-9445-4316-902C-37E30049E0D7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43" creationId="{5629AE3D-1448-4B5F-B6E8-8543317FD76F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46" creationId="{23BBC468-258C-4159-A522-44961BBE9C1E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48" creationId="{4CAD6975-9A55-4331-AEC7-63EA2AB762C3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49" creationId="{318524FA-6DD6-4375-B1E2-4EB9069A9BA7}"/>
          </ac:cxnSpMkLst>
        </pc:cxnChg>
        <pc:cxnChg chg="add">
          <ac:chgData name="NATTAWAT JAMLONGRAD" userId="bd8b7ee1-cf74-4310-8f90-6c8a16c3e504" providerId="ADAL" clId="{F77C04E6-92C1-43B0-A0E0-1EEA6DC642F2}" dt="2018-09-26T08:19:13.843" v="309"/>
          <ac:cxnSpMkLst>
            <pc:docMk/>
            <pc:sldMk cId="497710290" sldId="271"/>
            <ac:cxnSpMk id="57" creationId="{82CBBB91-76E5-4222-A3A6-2F46A332A57E}"/>
          </ac:cxnSpMkLst>
        </pc:cxnChg>
      </pc:sldChg>
      <pc:sldChg chg="add del">
        <pc:chgData name="NATTAWAT JAMLONGRAD" userId="bd8b7ee1-cf74-4310-8f90-6c8a16c3e504" providerId="ADAL" clId="{F77C04E6-92C1-43B0-A0E0-1EEA6DC642F2}" dt="2018-09-26T07:47:13.795" v="171" actId="2696"/>
        <pc:sldMkLst>
          <pc:docMk/>
          <pc:sldMk cId="553901330" sldId="271"/>
        </pc:sldMkLst>
      </pc:sldChg>
      <pc:sldChg chg="add del">
        <pc:chgData name="NATTAWAT JAMLONGRAD" userId="bd8b7ee1-cf74-4310-8f90-6c8a16c3e504" providerId="ADAL" clId="{F77C04E6-92C1-43B0-A0E0-1EEA6DC642F2}" dt="2018-09-26T07:47:13.795" v="172" actId="2696"/>
        <pc:sldMkLst>
          <pc:docMk/>
          <pc:sldMk cId="724136029" sldId="272"/>
        </pc:sldMkLst>
      </pc:sldChg>
      <pc:sldChg chg="addSp delSp modSp add ord modTransition">
        <pc:chgData name="NATTAWAT JAMLONGRAD" userId="bd8b7ee1-cf74-4310-8f90-6c8a16c3e504" providerId="ADAL" clId="{F77C04E6-92C1-43B0-A0E0-1EEA6DC642F2}" dt="2018-09-26T08:27:11.198" v="343" actId="13822"/>
        <pc:sldMkLst>
          <pc:docMk/>
          <pc:sldMk cId="2777295457" sldId="272"/>
        </pc:sldMkLst>
        <pc:spChg chg="del">
          <ac:chgData name="NATTAWAT JAMLONGRAD" userId="bd8b7ee1-cf74-4310-8f90-6c8a16c3e504" providerId="ADAL" clId="{F77C04E6-92C1-43B0-A0E0-1EEA6DC642F2}" dt="2018-09-26T07:56:12.695" v="226" actId="478"/>
          <ac:spMkLst>
            <pc:docMk/>
            <pc:sldMk cId="2777295457" sldId="272"/>
            <ac:spMk id="10" creationId="{6360E767-2B7F-4B08-82E1-E4A34FC2BA34}"/>
          </ac:spMkLst>
        </pc:spChg>
        <pc:spChg chg="mod">
          <ac:chgData name="NATTAWAT JAMLONGRAD" userId="bd8b7ee1-cf74-4310-8f90-6c8a16c3e504" providerId="ADAL" clId="{F77C04E6-92C1-43B0-A0E0-1EEA6DC642F2}" dt="2018-09-26T07:48:01.451" v="183" actId="1076"/>
          <ac:spMkLst>
            <pc:docMk/>
            <pc:sldMk cId="2777295457" sldId="272"/>
            <ac:spMk id="11" creationId="{F77C66F0-A59D-4CA7-B89B-AB9699990E2D}"/>
          </ac:spMkLst>
        </pc:spChg>
        <pc:spChg chg="mod">
          <ac:chgData name="NATTAWAT JAMLONGRAD" userId="bd8b7ee1-cf74-4310-8f90-6c8a16c3e504" providerId="ADAL" clId="{F77C04E6-92C1-43B0-A0E0-1EEA6DC642F2}" dt="2018-09-26T07:56:21.134" v="227" actId="1076"/>
          <ac:spMkLst>
            <pc:docMk/>
            <pc:sldMk cId="2777295457" sldId="272"/>
            <ac:spMk id="18" creationId="{222AE2F0-E8E6-45AE-A58C-6470135F0C7E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22" creationId="{4E120B17-F282-4FC2-AA9C-5F2E3F87A8F4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23" creationId="{E8EAF37B-172C-4E11-AE5F-C57504B4D45A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24" creationId="{AF034301-26B3-4F55-8727-A3173F9226F7}"/>
          </ac:spMkLst>
        </pc:spChg>
        <pc:spChg chg="add mod">
          <ac:chgData name="NATTAWAT JAMLONGRAD" userId="bd8b7ee1-cf74-4310-8f90-6c8a16c3e504" providerId="ADAL" clId="{F77C04E6-92C1-43B0-A0E0-1EEA6DC642F2}" dt="2018-09-26T08:27:07.337" v="342" actId="13822"/>
          <ac:spMkLst>
            <pc:docMk/>
            <pc:sldMk cId="2777295457" sldId="272"/>
            <ac:spMk id="27" creationId="{43A032C6-F53B-4785-A4B2-839672A3A310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28" creationId="{D3CC2A27-7EF3-42EA-94F6-F5D3BBC607E4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29" creationId="{900ACFD6-A1CC-4959-9C47-824070EE8856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32" creationId="{88B4630E-3258-479F-BC7D-A9381813EEA4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34" creationId="{CF58104F-BCDD-4D17-9C91-267A154C1519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38" creationId="{6FABC727-A65E-40E2-BCB7-AEE3C67818EB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39" creationId="{93F309AA-0565-4E11-8E9E-F8E876E67A89}"/>
          </ac:spMkLst>
        </pc:spChg>
        <pc:spChg chg="add mod">
          <ac:chgData name="NATTAWAT JAMLONGRAD" userId="bd8b7ee1-cf74-4310-8f90-6c8a16c3e504" providerId="ADAL" clId="{F77C04E6-92C1-43B0-A0E0-1EEA6DC642F2}" dt="2018-09-26T08:27:11.198" v="343" actId="13822"/>
          <ac:spMkLst>
            <pc:docMk/>
            <pc:sldMk cId="2777295457" sldId="272"/>
            <ac:spMk id="41" creationId="{D83C7125-66BE-45A4-BF13-3C2F75060FDF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44" creationId="{8B548DFA-1252-402C-90FA-75D865EF652B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45" creationId="{E2149FC9-4826-4841-88E1-DD838A701533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47" creationId="{5E36D15D-754D-4B40-B184-8A21A1F095FC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50" creationId="{B68526FA-643B-499C-A4AD-5F07A274C091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51" creationId="{93850BD4-1AAD-4D46-A212-4C663F2DF1BF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52" creationId="{9FBF1801-FD13-45C4-9AE4-97CA0E2838B4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53" creationId="{759D8DF6-7061-4143-9808-B0F56D488669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54" creationId="{F812CF47-03B2-40FC-AA3C-788309F4AE1A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55" creationId="{3B72C415-AE09-42ED-A24F-C6F3E55307DB}"/>
          </ac:spMkLst>
        </pc:spChg>
        <pc:spChg chg="add">
          <ac:chgData name="NATTAWAT JAMLONGRAD" userId="bd8b7ee1-cf74-4310-8f90-6c8a16c3e504" providerId="ADAL" clId="{F77C04E6-92C1-43B0-A0E0-1EEA6DC642F2}" dt="2018-09-26T08:22:43.776" v="321"/>
          <ac:spMkLst>
            <pc:docMk/>
            <pc:sldMk cId="2777295457" sldId="272"/>
            <ac:spMk id="56" creationId="{D46BA3F1-0364-4521-9E09-95C004AE93D1}"/>
          </ac:spMkLst>
        </pc:spChg>
        <pc:cxnChg chg="add">
          <ac:chgData name="NATTAWAT JAMLONGRAD" userId="bd8b7ee1-cf74-4310-8f90-6c8a16c3e504" providerId="ADAL" clId="{F77C04E6-92C1-43B0-A0E0-1EEA6DC642F2}" dt="2018-09-26T08:05:50.092" v="240"/>
          <ac:cxnSpMkLst>
            <pc:docMk/>
            <pc:sldMk cId="2777295457" sldId="272"/>
            <ac:cxnSpMk id="19" creationId="{F843574D-9BA1-4187-956E-0747A9610F2E}"/>
          </ac:cxnSpMkLst>
        </pc:cxnChg>
        <pc:cxnChg chg="del">
          <ac:chgData name="NATTAWAT JAMLONGRAD" userId="bd8b7ee1-cf74-4310-8f90-6c8a16c3e504" providerId="ADAL" clId="{F77C04E6-92C1-43B0-A0E0-1EEA6DC642F2}" dt="2018-09-26T08:17:02.451" v="297" actId="478"/>
          <ac:cxnSpMkLst>
            <pc:docMk/>
            <pc:sldMk cId="2777295457" sldId="272"/>
            <ac:cxnSpMk id="20" creationId="{31A79E62-D4E8-A646-BDAE-0A740D7964E7}"/>
          </ac:cxnSpMkLst>
        </pc:cxnChg>
        <pc:cxnChg chg="add">
          <ac:chgData name="NATTAWAT JAMLONGRAD" userId="bd8b7ee1-cf74-4310-8f90-6c8a16c3e504" providerId="ADAL" clId="{F77C04E6-92C1-43B0-A0E0-1EEA6DC642F2}" dt="2018-09-26T08:17:02.951" v="298"/>
          <ac:cxnSpMkLst>
            <pc:docMk/>
            <pc:sldMk cId="2777295457" sldId="272"/>
            <ac:cxnSpMk id="21" creationId="{0F610513-643B-4D87-A829-42E8E15E0780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25" creationId="{C1D399E8-E4F0-4A36-883A-0A40ED70EA72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26" creationId="{ED9C8F6E-1AB7-405A-85BC-DD0D7755BD3F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30" creationId="{A48997DA-7FF3-4872-AA8A-87E4FAF13432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31" creationId="{2BC97EC9-B0E5-4424-A433-D6BEC556D8AA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33" creationId="{31389783-3D77-4788-B6E5-98F65A3CBFC3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35" creationId="{CA83BD8A-FD5D-49B7-8171-DA9F7A6F802D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36" creationId="{FCAF8FF7-8981-449B-A8DE-0D4C1FBCB52F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37" creationId="{E0C79464-A2F0-4534-8CDF-4EF208D90E7A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40" creationId="{D709C5D2-1400-40AD-A5B5-71F73AB4C700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42" creationId="{5E72ACF4-398E-4599-97E6-EAE21986E6A7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43" creationId="{7F1D367D-6042-4B7D-8031-D2923C85694E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46" creationId="{E1D09EF7-ACEE-45D4-90EE-86DDCFA5A71B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48" creationId="{D1000BC1-497A-4FEB-A6F7-1092D806A87C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49" creationId="{F66FBE6F-168B-4E3D-A001-1C4D1D289664}"/>
          </ac:cxnSpMkLst>
        </pc:cxnChg>
        <pc:cxnChg chg="add">
          <ac:chgData name="NATTAWAT JAMLONGRAD" userId="bd8b7ee1-cf74-4310-8f90-6c8a16c3e504" providerId="ADAL" clId="{F77C04E6-92C1-43B0-A0E0-1EEA6DC642F2}" dt="2018-09-26T08:22:43.776" v="321"/>
          <ac:cxnSpMkLst>
            <pc:docMk/>
            <pc:sldMk cId="2777295457" sldId="272"/>
            <ac:cxnSpMk id="57" creationId="{23238ABA-94F2-4311-A243-001D440026C6}"/>
          </ac:cxnSpMkLst>
        </pc:cxnChg>
      </pc:sldChg>
      <pc:sldChg chg="addSp delSp modSp add ord modTransition">
        <pc:chgData name="NATTAWAT JAMLONGRAD" userId="bd8b7ee1-cf74-4310-8f90-6c8a16c3e504" providerId="ADAL" clId="{F77C04E6-92C1-43B0-A0E0-1EEA6DC642F2}" dt="2018-09-26T08:27:24.493" v="345" actId="13822"/>
        <pc:sldMkLst>
          <pc:docMk/>
          <pc:sldMk cId="263402748" sldId="273"/>
        </pc:sldMkLst>
        <pc:spChg chg="mod">
          <ac:chgData name="NATTAWAT JAMLONGRAD" userId="bd8b7ee1-cf74-4310-8f90-6c8a16c3e504" providerId="ADAL" clId="{F77C04E6-92C1-43B0-A0E0-1EEA6DC642F2}" dt="2018-09-26T07:48:37.441" v="193" actId="1076"/>
          <ac:spMkLst>
            <pc:docMk/>
            <pc:sldMk cId="263402748" sldId="273"/>
            <ac:spMk id="11" creationId="{F77C66F0-A59D-4CA7-B89B-AB9699990E2D}"/>
          </ac:spMkLst>
        </pc:spChg>
        <pc:spChg chg="mod">
          <ac:chgData name="NATTAWAT JAMLONGRAD" userId="bd8b7ee1-cf74-4310-8f90-6c8a16c3e504" providerId="ADAL" clId="{F77C04E6-92C1-43B0-A0E0-1EEA6DC642F2}" dt="2018-09-26T07:48:29.952" v="191" actId="1076"/>
          <ac:spMkLst>
            <pc:docMk/>
            <pc:sldMk cId="263402748" sldId="273"/>
            <ac:spMk id="13" creationId="{D4E9925F-F6D4-45B4-966B-8D1C94DF696C}"/>
          </ac:spMkLst>
        </pc:spChg>
        <pc:spChg chg="mod">
          <ac:chgData name="NATTAWAT JAMLONGRAD" userId="bd8b7ee1-cf74-4310-8f90-6c8a16c3e504" providerId="ADAL" clId="{F77C04E6-92C1-43B0-A0E0-1EEA6DC642F2}" dt="2018-09-26T07:48:26.351" v="190" actId="1076"/>
          <ac:spMkLst>
            <pc:docMk/>
            <pc:sldMk cId="263402748" sldId="273"/>
            <ac:spMk id="14" creationId="{0B5198C4-C123-4868-8B3C-4BFFBEFD5746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21" creationId="{C20A362A-E38D-4757-88BA-F433F0A6AB64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22" creationId="{8DC5462A-65A6-4063-A3D6-6AD8AFC2EC42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23" creationId="{65C63D28-8E30-4ED8-BE0F-857289CF9831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26" creationId="{7EF650EF-8BFE-47CB-8EA5-54602907C753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27" creationId="{9F5A3AB2-F4C5-4C05-9A62-2F3E939047C7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28" creationId="{20777D5E-F21D-4EC8-BA79-D908D9B8EA81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31" creationId="{49D047A5-5618-473A-8030-7760D3DD7074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33" creationId="{4910D378-0DC0-45D0-A659-6CC95DACFAAF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37" creationId="{B38FF70B-B38D-4CA9-90CA-D89B9D57C698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38" creationId="{83236280-AAE7-45BC-B519-FD3167E3CF51}"/>
          </ac:spMkLst>
        </pc:spChg>
        <pc:spChg chg="add mod">
          <ac:chgData name="NATTAWAT JAMLONGRAD" userId="bd8b7ee1-cf74-4310-8f90-6c8a16c3e504" providerId="ADAL" clId="{F77C04E6-92C1-43B0-A0E0-1EEA6DC642F2}" dt="2018-09-26T08:27:24.493" v="345" actId="13822"/>
          <ac:spMkLst>
            <pc:docMk/>
            <pc:sldMk cId="263402748" sldId="273"/>
            <ac:spMk id="40" creationId="{B150506A-165D-4AA8-A559-86C52706AD35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43" creationId="{C9D9B82A-2412-49FF-A574-885F24B7657A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44" creationId="{991C7C34-476E-4F0B-B518-4948CAE7D8F4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46" creationId="{5560873C-8F00-492B-8502-F0AB37612E04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49" creationId="{7FCF1CEC-D8EA-4836-8A4C-BFE6C1F44876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50" creationId="{59C0DC34-CE66-4D5C-A822-D26ACEF754C2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51" creationId="{07B180E9-9D36-4389-B554-DAA7BB6D1560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52" creationId="{9FBAECAD-8B19-434B-8A52-BBAAF997B37C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53" creationId="{A55805FB-D240-4ABC-A4C9-66409C4F1D66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54" creationId="{22F22216-000D-4F56-96D7-3267F5A74B1A}"/>
          </ac:spMkLst>
        </pc:spChg>
        <pc:spChg chg="add">
          <ac:chgData name="NATTAWAT JAMLONGRAD" userId="bd8b7ee1-cf74-4310-8f90-6c8a16c3e504" providerId="ADAL" clId="{F77C04E6-92C1-43B0-A0E0-1EEA6DC642F2}" dt="2018-09-26T08:27:19.554" v="344"/>
          <ac:spMkLst>
            <pc:docMk/>
            <pc:sldMk cId="263402748" sldId="273"/>
            <ac:spMk id="55" creationId="{63FBFC6F-9AD0-47C6-8E1C-BF6DC4DFA994}"/>
          </ac:spMkLst>
        </pc:spChg>
        <pc:spChg chg="add del mod">
          <ac:chgData name="NATTAWAT JAMLONGRAD" userId="bd8b7ee1-cf74-4310-8f90-6c8a16c3e504" providerId="ADAL" clId="{F77C04E6-92C1-43B0-A0E0-1EEA6DC642F2}" dt="2018-09-26T07:48:33.654" v="192" actId="1076"/>
          <ac:spMkLst>
            <pc:docMk/>
            <pc:sldMk cId="263402748" sldId="273"/>
            <ac:spMk id="66" creationId="{FC1276A5-612B-4D5C-B7DC-660542EB2A5E}"/>
          </ac:spMkLst>
        </pc:spChg>
        <pc:cxnChg chg="add">
          <ac:chgData name="NATTAWAT JAMLONGRAD" userId="bd8b7ee1-cf74-4310-8f90-6c8a16c3e504" providerId="ADAL" clId="{F77C04E6-92C1-43B0-A0E0-1EEA6DC642F2}" dt="2018-09-26T08:05:50.709" v="241"/>
          <ac:cxnSpMkLst>
            <pc:docMk/>
            <pc:sldMk cId="263402748" sldId="273"/>
            <ac:cxnSpMk id="18" creationId="{7B600AD0-3533-4BAD-A056-801A1E0098DD}"/>
          </ac:cxnSpMkLst>
        </pc:cxnChg>
        <pc:cxnChg chg="del">
          <ac:chgData name="NATTAWAT JAMLONGRAD" userId="bd8b7ee1-cf74-4310-8f90-6c8a16c3e504" providerId="ADAL" clId="{F77C04E6-92C1-43B0-A0E0-1EEA6DC642F2}" dt="2018-09-26T08:14:50.783" v="274" actId="478"/>
          <ac:cxnSpMkLst>
            <pc:docMk/>
            <pc:sldMk cId="263402748" sldId="273"/>
            <ac:cxnSpMk id="19" creationId="{D18EB26A-7C73-FA4C-B478-C04BC43105F6}"/>
          </ac:cxnSpMkLst>
        </pc:cxnChg>
        <pc:cxnChg chg="add">
          <ac:chgData name="NATTAWAT JAMLONGRAD" userId="bd8b7ee1-cf74-4310-8f90-6c8a16c3e504" providerId="ADAL" clId="{F77C04E6-92C1-43B0-A0E0-1EEA6DC642F2}" dt="2018-09-26T08:14:51.124" v="275"/>
          <ac:cxnSpMkLst>
            <pc:docMk/>
            <pc:sldMk cId="263402748" sldId="273"/>
            <ac:cxnSpMk id="20" creationId="{7B2C936B-0E0B-49EE-9E2E-DF6C87244BF1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24" creationId="{B8CC2B18-2D41-49A2-B049-CAAC66A796FA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25" creationId="{3BC34AF0-5556-4AA9-B1E4-C836F1AB9331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29" creationId="{828E204E-B837-4EDD-8508-7B2D5A142F08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30" creationId="{B25EC7E7-252E-4D2C-99C2-7B813418B10B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32" creationId="{92B28C98-AFA6-4993-9162-BF43FB5492AE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34" creationId="{59297593-CF24-4A32-BBA7-AAA23DB9E7FF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35" creationId="{9614640A-F962-495D-9C87-12CF36104BA0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36" creationId="{CE90D82F-7D1A-42DC-BDCA-010EB1F5A449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39" creationId="{AEE08BA9-A2F0-4894-804F-316210832639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41" creationId="{A84B4DA6-5292-45EE-ABE8-ADFEFFDA8517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42" creationId="{49E9992D-975D-416A-9256-0FD335E44813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45" creationId="{D5643885-71EE-4694-9FD1-CEB98A3112B3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47" creationId="{BEC473B2-A055-4B35-9051-16C7EC36D939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48" creationId="{DA63A06E-B262-4F16-95E0-7F2FB10A5CFA}"/>
          </ac:cxnSpMkLst>
        </pc:cxnChg>
        <pc:cxnChg chg="add">
          <ac:chgData name="NATTAWAT JAMLONGRAD" userId="bd8b7ee1-cf74-4310-8f90-6c8a16c3e504" providerId="ADAL" clId="{F77C04E6-92C1-43B0-A0E0-1EEA6DC642F2}" dt="2018-09-26T08:27:19.554" v="344"/>
          <ac:cxnSpMkLst>
            <pc:docMk/>
            <pc:sldMk cId="263402748" sldId="273"/>
            <ac:cxnSpMk id="56" creationId="{0B195418-42E1-4E63-A770-212E33A45CAB}"/>
          </ac:cxnSpMkLst>
        </pc:cxnChg>
      </pc:sldChg>
      <pc:sldChg chg="add del">
        <pc:chgData name="NATTAWAT JAMLONGRAD" userId="bd8b7ee1-cf74-4310-8f90-6c8a16c3e504" providerId="ADAL" clId="{F77C04E6-92C1-43B0-A0E0-1EEA6DC642F2}" dt="2018-09-26T07:47:13.832" v="173" actId="2696"/>
        <pc:sldMkLst>
          <pc:docMk/>
          <pc:sldMk cId="2786494951" sldId="273"/>
        </pc:sldMkLst>
      </pc:sldChg>
      <pc:sldChg chg="addSp delSp modSp add ord modTransition">
        <pc:chgData name="NATTAWAT JAMLONGRAD" userId="bd8b7ee1-cf74-4310-8f90-6c8a16c3e504" providerId="ADAL" clId="{F77C04E6-92C1-43B0-A0E0-1EEA6DC642F2}" dt="2018-09-26T08:31:40.349" v="355" actId="13822"/>
        <pc:sldMkLst>
          <pc:docMk/>
          <pc:sldMk cId="1259344414" sldId="274"/>
        </pc:sldMkLst>
        <pc:spChg chg="mod">
          <ac:chgData name="NATTAWAT JAMLONGRAD" userId="bd8b7ee1-cf74-4310-8f90-6c8a16c3e504" providerId="ADAL" clId="{F77C04E6-92C1-43B0-A0E0-1EEA6DC642F2}" dt="2018-09-26T07:48:52.627" v="195" actId="1076"/>
          <ac:spMkLst>
            <pc:docMk/>
            <pc:sldMk cId="1259344414" sldId="274"/>
            <ac:spMk id="11" creationId="{F77C66F0-A59D-4CA7-B89B-AB9699990E2D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21" creationId="{4A633ADE-66D4-41C5-BC16-799E5F1B52A0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22" creationId="{A61310E9-2D8B-49A2-8628-DE071AAB704C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23" creationId="{7F4F37F7-A528-4DA5-A01B-0BD3E91EEF99}"/>
          </ac:spMkLst>
        </pc:spChg>
        <pc:spChg chg="add mod">
          <ac:chgData name="NATTAWAT JAMLONGRAD" userId="bd8b7ee1-cf74-4310-8f90-6c8a16c3e504" providerId="ADAL" clId="{F77C04E6-92C1-43B0-A0E0-1EEA6DC642F2}" dt="2018-09-26T08:31:40.349" v="355" actId="13822"/>
          <ac:spMkLst>
            <pc:docMk/>
            <pc:sldMk cId="1259344414" sldId="274"/>
            <ac:spMk id="26" creationId="{F41A64C3-3D16-4F76-A85B-0A6B49014C07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27" creationId="{46C1B2E2-47F3-4723-84DF-11037F27C7DC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28" creationId="{2E56E650-636E-4427-831E-C56A4013CE17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31" creationId="{3E71C6E3-E0AB-4DEF-B863-DCDF59FF1B1B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33" creationId="{97D3039E-B01F-407A-B90A-5FD375577682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37" creationId="{01263FB8-714B-4A24-9AD6-25DE3177624F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38" creationId="{A915F2EF-C983-46D9-934F-2EAC057A9D47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40" creationId="{BF242FB1-C4CA-4869-8023-972D848B4962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43" creationId="{9FF361E5-9AE5-4CAD-BC79-B8EE73AB2D5A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44" creationId="{A1ADC843-5DE1-491C-A08F-19C9A50516E5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46" creationId="{E97A2985-9D97-4498-AAC8-0B70EDAF0FA1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49" creationId="{60AEE9EB-2E45-4A60-8058-1A6382018DF3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50" creationId="{D3E8D037-4BA8-4152-A509-14A5169FE74F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51" creationId="{707FC608-AEDE-4EEF-A454-120F3B46DC21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52" creationId="{CDEA928F-11BF-4A79-A6F9-3537498D1461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53" creationId="{A046974C-3A25-44D2-A249-849C945F1B68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54" creationId="{AF50242C-FA66-4EE2-8100-8F08DB8E1F29}"/>
          </ac:spMkLst>
        </pc:spChg>
        <pc:spChg chg="add">
          <ac:chgData name="NATTAWAT JAMLONGRAD" userId="bd8b7ee1-cf74-4310-8f90-6c8a16c3e504" providerId="ADAL" clId="{F77C04E6-92C1-43B0-A0E0-1EEA6DC642F2}" dt="2018-09-26T08:31:31.338" v="354"/>
          <ac:spMkLst>
            <pc:docMk/>
            <pc:sldMk cId="1259344414" sldId="274"/>
            <ac:spMk id="55" creationId="{C662F855-2BD2-434E-97E8-FF9C3587F7A5}"/>
          </ac:spMkLst>
        </pc:spChg>
        <pc:cxnChg chg="add">
          <ac:chgData name="NATTAWAT JAMLONGRAD" userId="bd8b7ee1-cf74-4310-8f90-6c8a16c3e504" providerId="ADAL" clId="{F77C04E6-92C1-43B0-A0E0-1EEA6DC642F2}" dt="2018-09-26T08:05:51.360" v="242"/>
          <ac:cxnSpMkLst>
            <pc:docMk/>
            <pc:sldMk cId="1259344414" sldId="274"/>
            <ac:cxnSpMk id="18" creationId="{5C1D8F59-DDCC-48BF-8E37-6821748B57A1}"/>
          </ac:cxnSpMkLst>
        </pc:cxnChg>
        <pc:cxnChg chg="del">
          <ac:chgData name="NATTAWAT JAMLONGRAD" userId="bd8b7ee1-cf74-4310-8f90-6c8a16c3e504" providerId="ADAL" clId="{F77C04E6-92C1-43B0-A0E0-1EEA6DC642F2}" dt="2018-09-26T08:14:56.464" v="276" actId="478"/>
          <ac:cxnSpMkLst>
            <pc:docMk/>
            <pc:sldMk cId="1259344414" sldId="274"/>
            <ac:cxnSpMk id="19" creationId="{1B3BBA4E-4BE5-9C49-B009-1A3A892AACF2}"/>
          </ac:cxnSpMkLst>
        </pc:cxnChg>
        <pc:cxnChg chg="add">
          <ac:chgData name="NATTAWAT JAMLONGRAD" userId="bd8b7ee1-cf74-4310-8f90-6c8a16c3e504" providerId="ADAL" clId="{F77C04E6-92C1-43B0-A0E0-1EEA6DC642F2}" dt="2018-09-26T08:14:56.823" v="277"/>
          <ac:cxnSpMkLst>
            <pc:docMk/>
            <pc:sldMk cId="1259344414" sldId="274"/>
            <ac:cxnSpMk id="20" creationId="{A0E32C21-780D-422D-A676-0ECC9EA588BA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24" creationId="{F5EB6176-1584-4670-B654-ECF2440F8B16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25" creationId="{0395D769-1780-4F20-97B7-0A9A13506442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29" creationId="{C1589DA2-DFCF-4A23-9CE8-8DD8B5B04AFC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30" creationId="{3F02B2C9-9197-45C6-BBBC-A50AC0AFEFE7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32" creationId="{65916905-2967-4AA7-8576-9D46438A9DE7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34" creationId="{3B1E1E5D-9E4B-4C70-93B5-FE11F92E35A4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35" creationId="{A33F62E2-0514-4DB8-A6FB-40DCB2D455CF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36" creationId="{9F6BFE9E-86A4-42BC-839A-24C92B3ED090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39" creationId="{87D3D5BC-3C79-4ABE-B01B-1AB61F177B58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41" creationId="{B6281B55-CFA0-4D5A-B413-17A72EA95E96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42" creationId="{F9A03617-346E-4781-AADB-28D5FEDD8AF0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45" creationId="{C6BF5DF9-C05F-4506-BD05-50DB833EFDB2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47" creationId="{8A22CBCC-2844-4167-8A3E-870C865C9A90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48" creationId="{08CC5BDB-12DA-4DF7-A77C-760CD1D70A19}"/>
          </ac:cxnSpMkLst>
        </pc:cxnChg>
        <pc:cxnChg chg="add">
          <ac:chgData name="NATTAWAT JAMLONGRAD" userId="bd8b7ee1-cf74-4310-8f90-6c8a16c3e504" providerId="ADAL" clId="{F77C04E6-92C1-43B0-A0E0-1EEA6DC642F2}" dt="2018-09-26T08:31:31.338" v="354"/>
          <ac:cxnSpMkLst>
            <pc:docMk/>
            <pc:sldMk cId="1259344414" sldId="274"/>
            <ac:cxnSpMk id="56" creationId="{0763C0B9-AB3B-44F6-8F06-101E47319AFA}"/>
          </ac:cxnSpMkLst>
        </pc:cxnChg>
      </pc:sldChg>
      <pc:sldChg chg="add del">
        <pc:chgData name="NATTAWAT JAMLONGRAD" userId="bd8b7ee1-cf74-4310-8f90-6c8a16c3e504" providerId="ADAL" clId="{F77C04E6-92C1-43B0-A0E0-1EEA6DC642F2}" dt="2018-09-26T07:47:13.747" v="167" actId="2696"/>
        <pc:sldMkLst>
          <pc:docMk/>
          <pc:sldMk cId="4214703946" sldId="274"/>
        </pc:sldMkLst>
      </pc:sldChg>
      <pc:sldChg chg="add del">
        <pc:chgData name="NATTAWAT JAMLONGRAD" userId="bd8b7ee1-cf74-4310-8f90-6c8a16c3e504" providerId="ADAL" clId="{F77C04E6-92C1-43B0-A0E0-1EEA6DC642F2}" dt="2018-09-26T07:47:13.794" v="170" actId="2696"/>
        <pc:sldMkLst>
          <pc:docMk/>
          <pc:sldMk cId="548480631" sldId="275"/>
        </pc:sldMkLst>
      </pc:sldChg>
      <pc:sldChg chg="addSp delSp modSp add ord modTransition">
        <pc:chgData name="NATTAWAT JAMLONGRAD" userId="bd8b7ee1-cf74-4310-8f90-6c8a16c3e504" providerId="ADAL" clId="{F77C04E6-92C1-43B0-A0E0-1EEA6DC642F2}" dt="2018-09-26T08:32:40.212" v="363" actId="13822"/>
        <pc:sldMkLst>
          <pc:docMk/>
          <pc:sldMk cId="3392392095" sldId="275"/>
        </pc:sldMkLst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21" creationId="{E091FECF-8CD9-47A3-816E-53A87F5EE081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22" creationId="{DD080EB7-2CE4-470D-B843-02FA8089188F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23" creationId="{136AE439-06D1-4BB8-92F0-65610FF35B22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26" creationId="{5B6CC76E-CA22-48AB-AA9F-924848098F2E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27" creationId="{A1F61EA5-F5C9-463B-96EE-0941C0B4F48E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28" creationId="{678470BC-0FCF-48C7-AAD1-09543AF3C510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31" creationId="{541A8E1D-2154-4C33-BC5C-85B5462F2D9C}"/>
          </ac:spMkLst>
        </pc:spChg>
        <pc:spChg chg="add mod">
          <ac:chgData name="NATTAWAT JAMLONGRAD" userId="bd8b7ee1-cf74-4310-8f90-6c8a16c3e504" providerId="ADAL" clId="{F77C04E6-92C1-43B0-A0E0-1EEA6DC642F2}" dt="2018-09-26T08:32:40.212" v="363" actId="13822"/>
          <ac:spMkLst>
            <pc:docMk/>
            <pc:sldMk cId="3392392095" sldId="275"/>
            <ac:spMk id="33" creationId="{05A24523-FDFC-42E3-A464-5E39CC30F82A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37" creationId="{CE53E859-23F1-498E-9F6F-B20D8BA89E02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38" creationId="{22812EAF-FBE7-4093-9C93-3F92C5516070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40" creationId="{4773F0F5-E2E6-4A71-954A-90D14A924D9C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43" creationId="{DD635947-2372-442D-96DC-EF442B52ED94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44" creationId="{8A2C4075-831E-4D14-A5BA-54627654E16D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46" creationId="{2A8E22BB-04AF-4773-8263-F38DCB30CE2B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49" creationId="{7F7AAAA1-B72B-4687-8EEE-9A451E15A125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50" creationId="{B3F92AA5-6994-4237-A2D6-D28EE7CD97E9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51" creationId="{59754FE9-2A5B-44E7-B7D7-EAA969C42178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52" creationId="{67D300E1-9B2C-4FC7-AC9F-79CB2763A15B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53" creationId="{A319613E-779E-4D73-AF63-D6DCA8BBD478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54" creationId="{BD9F85A0-1365-4A95-A8C4-3FE1B07880F3}"/>
          </ac:spMkLst>
        </pc:spChg>
        <pc:spChg chg="add">
          <ac:chgData name="NATTAWAT JAMLONGRAD" userId="bd8b7ee1-cf74-4310-8f90-6c8a16c3e504" providerId="ADAL" clId="{F77C04E6-92C1-43B0-A0E0-1EEA6DC642F2}" dt="2018-09-26T08:32:27.213" v="362"/>
          <ac:spMkLst>
            <pc:docMk/>
            <pc:sldMk cId="3392392095" sldId="275"/>
            <ac:spMk id="55" creationId="{4A47A873-AF8D-43BE-9952-0C4136FC55CC}"/>
          </ac:spMkLst>
        </pc:spChg>
        <pc:spChg chg="mod">
          <ac:chgData name="NATTAWAT JAMLONGRAD" userId="bd8b7ee1-cf74-4310-8f90-6c8a16c3e504" providerId="ADAL" clId="{F77C04E6-92C1-43B0-A0E0-1EEA6DC642F2}" dt="2018-09-26T07:49:02.692" v="197" actId="1076"/>
          <ac:spMkLst>
            <pc:docMk/>
            <pc:sldMk cId="3392392095" sldId="275"/>
            <ac:spMk id="66" creationId="{FC1276A5-612B-4D5C-B7DC-660542EB2A5E}"/>
          </ac:spMkLst>
        </pc:spChg>
        <pc:cxnChg chg="add">
          <ac:chgData name="NATTAWAT JAMLONGRAD" userId="bd8b7ee1-cf74-4310-8f90-6c8a16c3e504" providerId="ADAL" clId="{F77C04E6-92C1-43B0-A0E0-1EEA6DC642F2}" dt="2018-09-26T08:05:53.103" v="243"/>
          <ac:cxnSpMkLst>
            <pc:docMk/>
            <pc:sldMk cId="3392392095" sldId="275"/>
            <ac:cxnSpMk id="18" creationId="{F20BBB98-4DE6-4BE1-A3EC-67A4BAC78BD2}"/>
          </ac:cxnSpMkLst>
        </pc:cxnChg>
        <pc:cxnChg chg="del">
          <ac:chgData name="NATTAWAT JAMLONGRAD" userId="bd8b7ee1-cf74-4310-8f90-6c8a16c3e504" providerId="ADAL" clId="{F77C04E6-92C1-43B0-A0E0-1EEA6DC642F2}" dt="2018-09-26T08:17:09.230" v="299" actId="478"/>
          <ac:cxnSpMkLst>
            <pc:docMk/>
            <pc:sldMk cId="3392392095" sldId="275"/>
            <ac:cxnSpMk id="19" creationId="{EF6EDCC8-FB1C-8943-A75C-0BDD868EE7D1}"/>
          </ac:cxnSpMkLst>
        </pc:cxnChg>
        <pc:cxnChg chg="add">
          <ac:chgData name="NATTAWAT JAMLONGRAD" userId="bd8b7ee1-cf74-4310-8f90-6c8a16c3e504" providerId="ADAL" clId="{F77C04E6-92C1-43B0-A0E0-1EEA6DC642F2}" dt="2018-09-26T08:17:09.722" v="300"/>
          <ac:cxnSpMkLst>
            <pc:docMk/>
            <pc:sldMk cId="3392392095" sldId="275"/>
            <ac:cxnSpMk id="20" creationId="{F87B3B0C-46BA-44BB-B238-3D9B36686CFF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24" creationId="{F2B2B00A-7012-4EF3-83EA-E82190BE7C88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25" creationId="{4FE0C35D-FC4F-4BF6-9D5B-1A5D8F1FAEDF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29" creationId="{63E1EB96-3ED8-4DF4-AC55-E4E8B83CD13B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30" creationId="{9BB09610-595B-43A6-82E4-39BB23397490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32" creationId="{11AAE408-1BCD-4E74-ABC8-89564C23A8D2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34" creationId="{441C41D1-58D9-4C85-AF6D-DFEC6CA5BA15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35" creationId="{5C5F03A4-90B2-4590-81F1-C26B28EEDCDC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36" creationId="{6B9A1649-38EE-48F1-B259-71D465047F46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39" creationId="{98E092FF-C212-44FB-A19E-3149C65A4CBA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41" creationId="{2A7DF58B-0C4E-4DDE-AB89-FCC37C4F4C06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42" creationId="{C53153EF-3135-452B-BF31-2406E2145BB3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45" creationId="{B40E09BD-252E-48EF-B4BE-B8BABAFDE912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47" creationId="{6F6EFF98-A3F9-4D25-8695-2480E9E19129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48" creationId="{F11E32C4-C5CC-4661-956A-5E09BC012D57}"/>
          </ac:cxnSpMkLst>
        </pc:cxnChg>
        <pc:cxnChg chg="add">
          <ac:chgData name="NATTAWAT JAMLONGRAD" userId="bd8b7ee1-cf74-4310-8f90-6c8a16c3e504" providerId="ADAL" clId="{F77C04E6-92C1-43B0-A0E0-1EEA6DC642F2}" dt="2018-09-26T08:32:27.213" v="362"/>
          <ac:cxnSpMkLst>
            <pc:docMk/>
            <pc:sldMk cId="3392392095" sldId="275"/>
            <ac:cxnSpMk id="56" creationId="{F9F0DEF6-17EC-4A1D-A1B3-20BE48A049D1}"/>
          </ac:cxnSpMkLst>
        </pc:cxnChg>
      </pc:sldChg>
      <pc:sldChg chg="addSp delSp modSp add ord modTransition">
        <pc:chgData name="NATTAWAT JAMLONGRAD" userId="bd8b7ee1-cf74-4310-8f90-6c8a16c3e504" providerId="ADAL" clId="{F77C04E6-92C1-43B0-A0E0-1EEA6DC642F2}" dt="2018-09-26T08:35:52.032" v="370" actId="1076"/>
        <pc:sldMkLst>
          <pc:docMk/>
          <pc:sldMk cId="1225559189" sldId="276"/>
        </pc:sldMkLst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21" creationId="{7F6CD0BF-6220-4150-A13D-A71C47E7E9E0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22" creationId="{8FCA9717-4136-425B-924D-2A6AD28B646E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23" creationId="{394BAD55-A272-4F81-8A86-9F1E3A9F9317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26" creationId="{B24A4316-FC58-457A-B204-5CAF326F26AF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27" creationId="{7C6391AE-9A10-402E-8E41-193CFF3AA72B}"/>
          </ac:spMkLst>
        </pc:spChg>
        <pc:spChg chg="add mod">
          <ac:chgData name="NATTAWAT JAMLONGRAD" userId="bd8b7ee1-cf74-4310-8f90-6c8a16c3e504" providerId="ADAL" clId="{F77C04E6-92C1-43B0-A0E0-1EEA6DC642F2}" dt="2018-09-26T08:35:52.032" v="370" actId="1076"/>
          <ac:spMkLst>
            <pc:docMk/>
            <pc:sldMk cId="1225559189" sldId="276"/>
            <ac:spMk id="28" creationId="{FB423A4C-A3CC-4413-B987-51DE7C69B90A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31" creationId="{C393110F-DFD5-471E-9050-45F41CD97BBB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33" creationId="{2BFEB69C-6529-4C84-95ED-D047D8577261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37" creationId="{70A60018-9993-479E-AFAF-9D3240DB8D62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38" creationId="{DF8BF5AA-8B62-4316-B6F5-535117DB3DE4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40" creationId="{CF3B376B-8F0C-4864-8D7B-CC5880171EFA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43" creationId="{9E5412DF-D277-4FAD-BE20-636B460A3DC6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44" creationId="{6EBD1600-2160-437F-9379-741BCA893F2A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46" creationId="{7A2A426C-ABC1-414D-BCA6-A55782325E9F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49" creationId="{C2E53036-0D16-4C24-84B5-9A5FAEF5783B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50" creationId="{3AF7C18D-5860-41CF-A9FD-E3D5FB8792D7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51" creationId="{15632F5A-1D9F-4FAF-8804-6E51232A458D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52" creationId="{ABAE9B96-0EC0-4213-87FF-385BAA9EFC48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53" creationId="{22F68749-AE30-4373-AD2E-363173D70237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54" creationId="{61B86282-F28A-4D8F-8A29-BABEC531AAA0}"/>
          </ac:spMkLst>
        </pc:spChg>
        <pc:spChg chg="add">
          <ac:chgData name="NATTAWAT JAMLONGRAD" userId="bd8b7ee1-cf74-4310-8f90-6c8a16c3e504" providerId="ADAL" clId="{F77C04E6-92C1-43B0-A0E0-1EEA6DC642F2}" dt="2018-09-26T08:35:22.740" v="367"/>
          <ac:spMkLst>
            <pc:docMk/>
            <pc:sldMk cId="1225559189" sldId="276"/>
            <ac:spMk id="55" creationId="{3FBAE842-98F4-4932-B725-86B76EF1F935}"/>
          </ac:spMkLst>
        </pc:spChg>
        <pc:spChg chg="mod">
          <ac:chgData name="NATTAWAT JAMLONGRAD" userId="bd8b7ee1-cf74-4310-8f90-6c8a16c3e504" providerId="ADAL" clId="{F77C04E6-92C1-43B0-A0E0-1EEA6DC642F2}" dt="2018-09-26T07:49:12.208" v="199" actId="1076"/>
          <ac:spMkLst>
            <pc:docMk/>
            <pc:sldMk cId="1225559189" sldId="276"/>
            <ac:spMk id="66" creationId="{FC1276A5-612B-4D5C-B7DC-660542EB2A5E}"/>
          </ac:spMkLst>
        </pc:spChg>
        <pc:cxnChg chg="add">
          <ac:chgData name="NATTAWAT JAMLONGRAD" userId="bd8b7ee1-cf74-4310-8f90-6c8a16c3e504" providerId="ADAL" clId="{F77C04E6-92C1-43B0-A0E0-1EEA6DC642F2}" dt="2018-09-26T08:05:53.696" v="244"/>
          <ac:cxnSpMkLst>
            <pc:docMk/>
            <pc:sldMk cId="1225559189" sldId="276"/>
            <ac:cxnSpMk id="18" creationId="{57FC0348-F583-4284-8C93-ED7B3C0A39AC}"/>
          </ac:cxnSpMkLst>
        </pc:cxnChg>
        <pc:cxnChg chg="del">
          <ac:chgData name="NATTAWAT JAMLONGRAD" userId="bd8b7ee1-cf74-4310-8f90-6c8a16c3e504" providerId="ADAL" clId="{F77C04E6-92C1-43B0-A0E0-1EEA6DC642F2}" dt="2018-09-26T08:15:00.252" v="278" actId="478"/>
          <ac:cxnSpMkLst>
            <pc:docMk/>
            <pc:sldMk cId="1225559189" sldId="276"/>
            <ac:cxnSpMk id="19" creationId="{AB84EE7D-A7B3-0248-B524-81162B3DAE75}"/>
          </ac:cxnSpMkLst>
        </pc:cxnChg>
        <pc:cxnChg chg="add">
          <ac:chgData name="NATTAWAT JAMLONGRAD" userId="bd8b7ee1-cf74-4310-8f90-6c8a16c3e504" providerId="ADAL" clId="{F77C04E6-92C1-43B0-A0E0-1EEA6DC642F2}" dt="2018-09-26T08:15:00.490" v="279"/>
          <ac:cxnSpMkLst>
            <pc:docMk/>
            <pc:sldMk cId="1225559189" sldId="276"/>
            <ac:cxnSpMk id="20" creationId="{5153E31A-CC47-4E08-A5B3-05F838C2BE89}"/>
          </ac:cxnSpMkLst>
        </pc:cxnChg>
        <pc:cxnChg chg="add mod">
          <ac:chgData name="NATTAWAT JAMLONGRAD" userId="bd8b7ee1-cf74-4310-8f90-6c8a16c3e504" providerId="ADAL" clId="{F77C04E6-92C1-43B0-A0E0-1EEA6DC642F2}" dt="2018-09-26T08:35:52.032" v="370" actId="1076"/>
          <ac:cxnSpMkLst>
            <pc:docMk/>
            <pc:sldMk cId="1225559189" sldId="276"/>
            <ac:cxnSpMk id="24" creationId="{96150495-F359-4171-9EBB-EB588F563330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25" creationId="{8960F909-D6A6-41E7-8A39-C6857DAFD1D3}"/>
          </ac:cxnSpMkLst>
        </pc:cxnChg>
        <pc:cxnChg chg="add mod">
          <ac:chgData name="NATTAWAT JAMLONGRAD" userId="bd8b7ee1-cf74-4310-8f90-6c8a16c3e504" providerId="ADAL" clId="{F77C04E6-92C1-43B0-A0E0-1EEA6DC642F2}" dt="2018-09-26T08:35:52.032" v="370" actId="1076"/>
          <ac:cxnSpMkLst>
            <pc:docMk/>
            <pc:sldMk cId="1225559189" sldId="276"/>
            <ac:cxnSpMk id="29" creationId="{C0801672-96C7-4049-AD5F-FAFBA6D919B1}"/>
          </ac:cxnSpMkLst>
        </pc:cxnChg>
        <pc:cxnChg chg="add mod">
          <ac:chgData name="NATTAWAT JAMLONGRAD" userId="bd8b7ee1-cf74-4310-8f90-6c8a16c3e504" providerId="ADAL" clId="{F77C04E6-92C1-43B0-A0E0-1EEA6DC642F2}" dt="2018-09-26T08:35:52.032" v="370" actId="1076"/>
          <ac:cxnSpMkLst>
            <pc:docMk/>
            <pc:sldMk cId="1225559189" sldId="276"/>
            <ac:cxnSpMk id="30" creationId="{2CB04700-6024-4185-A82D-3EBAA778F27D}"/>
          </ac:cxnSpMkLst>
        </pc:cxnChg>
        <pc:cxnChg chg="add mod">
          <ac:chgData name="NATTAWAT JAMLONGRAD" userId="bd8b7ee1-cf74-4310-8f90-6c8a16c3e504" providerId="ADAL" clId="{F77C04E6-92C1-43B0-A0E0-1EEA6DC642F2}" dt="2018-09-26T08:35:52.032" v="370" actId="1076"/>
          <ac:cxnSpMkLst>
            <pc:docMk/>
            <pc:sldMk cId="1225559189" sldId="276"/>
            <ac:cxnSpMk id="32" creationId="{18FBBED8-9ECA-4C05-83DF-6692A0C6043F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34" creationId="{7D797427-32E0-4E02-93A1-B92A96956B03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35" creationId="{AFFA4C44-DC7E-4372-8A90-3E447A278CC8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36" creationId="{3C4917D2-C58F-473B-A5C8-D67DF44C6345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39" creationId="{2CD43019-30BE-4097-A2AC-7E4221C772FE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41" creationId="{E971A144-EBA6-4C04-90A0-2B243CBE1D5B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42" creationId="{5C30F343-4DE1-4193-9569-36C94B257076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45" creationId="{8F094C3B-BB66-4564-93DB-E0BD9E3404A5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47" creationId="{7F321BB5-FE49-4106-A29A-F5378003597D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48" creationId="{8DAC20C1-32B5-4820-82D0-C34B01C34255}"/>
          </ac:cxnSpMkLst>
        </pc:cxnChg>
        <pc:cxnChg chg="add">
          <ac:chgData name="NATTAWAT JAMLONGRAD" userId="bd8b7ee1-cf74-4310-8f90-6c8a16c3e504" providerId="ADAL" clId="{F77C04E6-92C1-43B0-A0E0-1EEA6DC642F2}" dt="2018-09-26T08:35:22.740" v="367"/>
          <ac:cxnSpMkLst>
            <pc:docMk/>
            <pc:sldMk cId="1225559189" sldId="276"/>
            <ac:cxnSpMk id="56" creationId="{24DB8D3C-F037-4EA8-8C0A-ECE51E92CCC5}"/>
          </ac:cxnSpMkLst>
        </pc:cxnChg>
      </pc:sldChg>
      <pc:sldChg chg="modSp add">
        <pc:chgData name="NATTAWAT JAMLONGRAD" userId="bd8b7ee1-cf74-4310-8f90-6c8a16c3e504" providerId="ADAL" clId="{F77C04E6-92C1-43B0-A0E0-1EEA6DC642F2}" dt="2018-09-26T07:49:17.565" v="201" actId="1076"/>
        <pc:sldMkLst>
          <pc:docMk/>
          <pc:sldMk cId="501769585" sldId="277"/>
        </pc:sldMkLst>
        <pc:spChg chg="mod">
          <ac:chgData name="NATTAWAT JAMLONGRAD" userId="bd8b7ee1-cf74-4310-8f90-6c8a16c3e504" providerId="ADAL" clId="{F77C04E6-92C1-43B0-A0E0-1EEA6DC642F2}" dt="2018-09-26T07:49:17.565" v="201" actId="1076"/>
          <ac:spMkLst>
            <pc:docMk/>
            <pc:sldMk cId="501769585" sldId="277"/>
            <ac:spMk id="66" creationId="{FC1276A5-612B-4D5C-B7DC-660542EB2A5E}"/>
          </ac:spMkLst>
        </pc:spChg>
      </pc:sldChg>
      <pc:sldChg chg="modTransition">
        <pc:chgData name="NATTAWAT JAMLONGRAD" userId="bd8b7ee1-cf74-4310-8f90-6c8a16c3e504" providerId="ADAL" clId="{F77C04E6-92C1-43B0-A0E0-1EEA6DC642F2}" dt="2018-09-26T08:50:12.696" v="445"/>
        <pc:sldMkLst>
          <pc:docMk/>
          <pc:sldMk cId="1745909266" sldId="277"/>
        </pc:sldMkLst>
      </pc:sldChg>
      <pc:sldChg chg="addSp delSp modSp add ord modTransition">
        <pc:chgData name="NATTAWAT JAMLONGRAD" userId="bd8b7ee1-cf74-4310-8f90-6c8a16c3e504" providerId="ADAL" clId="{F77C04E6-92C1-43B0-A0E0-1EEA6DC642F2}" dt="2018-09-26T08:38:30.872" v="388"/>
        <pc:sldMkLst>
          <pc:docMk/>
          <pc:sldMk cId="1130130325" sldId="278"/>
        </pc:sldMkLst>
        <pc:spChg chg="mod">
          <ac:chgData name="NATTAWAT JAMLONGRAD" userId="bd8b7ee1-cf74-4310-8f90-6c8a16c3e504" providerId="ADAL" clId="{F77C04E6-92C1-43B0-A0E0-1EEA6DC642F2}" dt="2018-09-26T07:49:32.566" v="205" actId="1076"/>
          <ac:spMkLst>
            <pc:docMk/>
            <pc:sldMk cId="1130130325" sldId="278"/>
            <ac:spMk id="8" creationId="{ED309B1D-690D-4240-9B56-D17D414D6748}"/>
          </ac:spMkLst>
        </pc:spChg>
        <pc:spChg chg="mod">
          <ac:chgData name="NATTAWAT JAMLONGRAD" userId="bd8b7ee1-cf74-4310-8f90-6c8a16c3e504" providerId="ADAL" clId="{F77C04E6-92C1-43B0-A0E0-1EEA6DC642F2}" dt="2018-09-26T07:49:43.073" v="208" actId="1076"/>
          <ac:spMkLst>
            <pc:docMk/>
            <pc:sldMk cId="1130130325" sldId="278"/>
            <ac:spMk id="11" creationId="{F77C66F0-A59D-4CA7-B89B-AB9699990E2D}"/>
          </ac:spMkLst>
        </pc:spChg>
        <pc:spChg chg="mod">
          <ac:chgData name="NATTAWAT JAMLONGRAD" userId="bd8b7ee1-cf74-4310-8f90-6c8a16c3e504" providerId="ADAL" clId="{F77C04E6-92C1-43B0-A0E0-1EEA6DC642F2}" dt="2018-09-26T07:49:27.612" v="204" actId="1076"/>
          <ac:spMkLst>
            <pc:docMk/>
            <pc:sldMk cId="1130130325" sldId="278"/>
            <ac:spMk id="15" creationId="{1FB3E6E1-DEC3-4E00-A77C-1F69BFA06F82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21" creationId="{4679C21E-8C01-4D2E-83D2-39034E8069F6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22" creationId="{81B7191E-2AC4-489E-AE67-5CF0CBED0633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23" creationId="{7CDDCE81-B626-4CC5-AD2B-4F265C5EEDF0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26" creationId="{F17C1E79-8EF5-4BE7-8826-54C271095AD0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27" creationId="{0CB881AF-D0DC-4BE6-B39B-690799CE51BB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28" creationId="{3E246FD0-33CD-4FEE-A1E7-4B307F45FCD1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31" creationId="{68CC5EC8-3386-4229-A8D5-CB92726C0471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33" creationId="{8BB0F51E-F612-428E-8497-19ECC40D5228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37" creationId="{465715A6-7E84-441A-ABFE-74CCBE553141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38" creationId="{3AC6FBFC-1538-4B84-A669-CC91D2819DF5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40" creationId="{A8BC00C7-1448-4E78-BA64-A32FEB0545D3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43" creationId="{DD0D97ED-232A-4C5E-86C8-BF5885BD362C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44" creationId="{1C80882D-3A1A-4DC5-B6C6-A03846A0CE72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46" creationId="{07B6F117-5939-4967-B6AF-406930679B22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49" creationId="{5C78F825-B7F8-49A3-9DA7-89C53CD51BAA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50" creationId="{EE5F3D50-4B9D-463D-B845-5D93E4017242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51" creationId="{B4514CE6-3123-4DBF-A1CA-7A49A55E720B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52" creationId="{853D32D6-28BB-401B-AC23-CE862496A15C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53" creationId="{21DE3D24-7E4C-4C67-902D-07368BB6D035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54" creationId="{730528B0-29EF-4C25-A87F-0D78A7B92CE0}"/>
          </ac:spMkLst>
        </pc:spChg>
        <pc:spChg chg="add">
          <ac:chgData name="NATTAWAT JAMLONGRAD" userId="bd8b7ee1-cf74-4310-8f90-6c8a16c3e504" providerId="ADAL" clId="{F77C04E6-92C1-43B0-A0E0-1EEA6DC642F2}" dt="2018-09-26T08:38:30.872" v="388"/>
          <ac:spMkLst>
            <pc:docMk/>
            <pc:sldMk cId="1130130325" sldId="278"/>
            <ac:spMk id="55" creationId="{D6E8BA92-903C-431A-A265-149363A166CF}"/>
          </ac:spMkLst>
        </pc:spChg>
        <pc:spChg chg="mod">
          <ac:chgData name="NATTAWAT JAMLONGRAD" userId="bd8b7ee1-cf74-4310-8f90-6c8a16c3e504" providerId="ADAL" clId="{F77C04E6-92C1-43B0-A0E0-1EEA6DC642F2}" dt="2018-09-26T07:49:38.084" v="206" actId="1076"/>
          <ac:spMkLst>
            <pc:docMk/>
            <pc:sldMk cId="1130130325" sldId="278"/>
            <ac:spMk id="66" creationId="{FC1276A5-612B-4D5C-B7DC-660542EB2A5E}"/>
          </ac:spMkLst>
        </pc:spChg>
        <pc:cxnChg chg="add">
          <ac:chgData name="NATTAWAT JAMLONGRAD" userId="bd8b7ee1-cf74-4310-8f90-6c8a16c3e504" providerId="ADAL" clId="{F77C04E6-92C1-43B0-A0E0-1EEA6DC642F2}" dt="2018-09-26T08:05:55.512" v="246"/>
          <ac:cxnSpMkLst>
            <pc:docMk/>
            <pc:sldMk cId="1130130325" sldId="278"/>
            <ac:cxnSpMk id="18" creationId="{2F329BB4-969C-4393-AA43-C838D9002CF3}"/>
          </ac:cxnSpMkLst>
        </pc:cxnChg>
        <pc:cxnChg chg="del">
          <ac:chgData name="NATTAWAT JAMLONGRAD" userId="bd8b7ee1-cf74-4310-8f90-6c8a16c3e504" providerId="ADAL" clId="{F77C04E6-92C1-43B0-A0E0-1EEA6DC642F2}" dt="2018-09-26T08:15:05.981" v="282" actId="478"/>
          <ac:cxnSpMkLst>
            <pc:docMk/>
            <pc:sldMk cId="1130130325" sldId="278"/>
            <ac:cxnSpMk id="19" creationId="{E63A6CE6-B69B-3C46-BD97-612EF49E3D38}"/>
          </ac:cxnSpMkLst>
        </pc:cxnChg>
        <pc:cxnChg chg="add">
          <ac:chgData name="NATTAWAT JAMLONGRAD" userId="bd8b7ee1-cf74-4310-8f90-6c8a16c3e504" providerId="ADAL" clId="{F77C04E6-92C1-43B0-A0E0-1EEA6DC642F2}" dt="2018-09-26T08:15:06.266" v="283"/>
          <ac:cxnSpMkLst>
            <pc:docMk/>
            <pc:sldMk cId="1130130325" sldId="278"/>
            <ac:cxnSpMk id="20" creationId="{F88CB41A-474D-49B6-9303-B83DF96439CF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24" creationId="{A63027CD-A2CC-4EDC-BE89-FD7B633A7402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25" creationId="{D8740C59-A0AD-4449-9B0F-3D4E7C8A0325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29" creationId="{4EF18EB3-50EA-48B6-A098-BB1D01D797C9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30" creationId="{BC5964B8-4A15-46EB-B5DC-F58DCF3DE85D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32" creationId="{55EBA335-68C7-45D5-AF9C-41227E561831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34" creationId="{961F4935-7820-434B-94F7-33C94CF685C4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35" creationId="{EEF5A203-349A-4F6F-BA95-049AF8EA8444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36" creationId="{7CB1ACF6-37B6-4B98-8639-8407630D654D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39" creationId="{8EA66280-35FE-434A-97E4-D97074A98D25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41" creationId="{618BB96C-629C-4CB7-B797-C63287048211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42" creationId="{9FC92B9A-937E-4D0A-9F4A-3419EB6A2B38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45" creationId="{AD45C351-051B-4648-B170-71DADE9C7073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47" creationId="{B6E0AF91-6241-472F-9C51-E7D6A6384BCD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48" creationId="{365E27EE-7FC8-4CE0-ADA7-3A11072BAF33}"/>
          </ac:cxnSpMkLst>
        </pc:cxnChg>
        <pc:cxnChg chg="add">
          <ac:chgData name="NATTAWAT JAMLONGRAD" userId="bd8b7ee1-cf74-4310-8f90-6c8a16c3e504" providerId="ADAL" clId="{F77C04E6-92C1-43B0-A0E0-1EEA6DC642F2}" dt="2018-09-26T08:38:30.872" v="388"/>
          <ac:cxnSpMkLst>
            <pc:docMk/>
            <pc:sldMk cId="1130130325" sldId="278"/>
            <ac:cxnSpMk id="56" creationId="{B5A493DA-5C67-49CA-8518-6FB39D0C29B3}"/>
          </ac:cxnSpMkLst>
        </pc:cxnChg>
      </pc:sldChg>
      <pc:sldChg chg="addSp delSp modSp add or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572845648" sldId="279"/>
        </pc:sldMkLst>
        <pc:spChg chg="mod">
          <ac:chgData name="NATTAWAT JAMLONGRAD" userId="bd8b7ee1-cf74-4310-8f90-6c8a16c3e504" providerId="ADAL" clId="{F77C04E6-92C1-43B0-A0E0-1EEA6DC642F2}" dt="2018-09-26T07:49:50.556" v="210" actId="1076"/>
          <ac:spMkLst>
            <pc:docMk/>
            <pc:sldMk cId="572845648" sldId="279"/>
            <ac:spMk id="11" creationId="{F77C66F0-A59D-4CA7-B89B-AB9699990E2D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21" creationId="{167D50FF-794B-4963-A7DC-24252BC764D4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22" creationId="{FF03B9D0-3B87-4DCD-A242-68A996229EEC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23" creationId="{1E877BD7-4692-4FE7-BE6B-434AF6882AE7}"/>
          </ac:spMkLst>
        </pc:spChg>
        <pc:spChg chg="add mod">
          <ac:chgData name="NATTAWAT JAMLONGRAD" userId="bd8b7ee1-cf74-4310-8f90-6c8a16c3e504" providerId="ADAL" clId="{F77C04E6-92C1-43B0-A0E0-1EEA6DC642F2}" dt="2018-09-26T08:42:45.014" v="398" actId="13822"/>
          <ac:spMkLst>
            <pc:docMk/>
            <pc:sldMk cId="572845648" sldId="279"/>
            <ac:spMk id="26" creationId="{ABC72E6B-07EF-4651-B807-9505FA6C1643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27" creationId="{663063F8-F2F5-4601-9E78-186DB7306F45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28" creationId="{4DC3404B-CD6B-45EC-B128-74F1D1B4176C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31" creationId="{63B456A1-7351-4FAD-8072-CDF303899E47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33" creationId="{5CF05330-F928-429A-8F64-BF3544139140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37" creationId="{C1D4CCD2-DE7A-4117-BE36-4C14EE310805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38" creationId="{F16DF04C-CF04-4256-8476-92F453E4EE52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40" creationId="{B1F57066-EF8A-459C-B2F3-9A522857ADE1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43" creationId="{EF52F59D-56C1-42AB-A7CB-8F06A9E6ADF7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44" creationId="{87F14126-81FC-43ED-B712-6C706710D9FB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46" creationId="{4A062C23-5EB4-4136-AE61-967B86D1C2E5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49" creationId="{D78E331D-F392-48AA-A099-DDFCDB8C6F95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50" creationId="{9A1C1743-5690-4A24-8BEF-69C329BC9996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51" creationId="{2A2F9318-F253-4964-945D-EEBDCFEA06ED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52" creationId="{21F95F6C-746A-4081-9F32-44D9F302E853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53" creationId="{37330774-064E-4801-8351-AEA7426CD6EF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54" creationId="{50846EF3-05BE-4A92-A6F0-806CB2CFE4EE}"/>
          </ac:spMkLst>
        </pc:spChg>
        <pc:spChg chg="add">
          <ac:chgData name="NATTAWAT JAMLONGRAD" userId="bd8b7ee1-cf74-4310-8f90-6c8a16c3e504" providerId="ADAL" clId="{F77C04E6-92C1-43B0-A0E0-1EEA6DC642F2}" dt="2018-09-26T08:40:27.054" v="397"/>
          <ac:spMkLst>
            <pc:docMk/>
            <pc:sldMk cId="572845648" sldId="279"/>
            <ac:spMk id="55" creationId="{58711118-36CA-4A22-B1E8-A6F43550EFB4}"/>
          </ac:spMkLst>
        </pc:spChg>
        <pc:cxnChg chg="add">
          <ac:chgData name="NATTAWAT JAMLONGRAD" userId="bd8b7ee1-cf74-4310-8f90-6c8a16c3e504" providerId="ADAL" clId="{F77C04E6-92C1-43B0-A0E0-1EEA6DC642F2}" dt="2018-09-26T08:05:56.206" v="247"/>
          <ac:cxnSpMkLst>
            <pc:docMk/>
            <pc:sldMk cId="572845648" sldId="279"/>
            <ac:cxnSpMk id="18" creationId="{9823F08A-B6D3-4D3F-8E99-6DD31B276081}"/>
          </ac:cxnSpMkLst>
        </pc:cxnChg>
        <pc:cxnChg chg="del">
          <ac:chgData name="NATTAWAT JAMLONGRAD" userId="bd8b7ee1-cf74-4310-8f90-6c8a16c3e504" providerId="ADAL" clId="{F77C04E6-92C1-43B0-A0E0-1EEA6DC642F2}" dt="2018-09-26T08:15:08.445" v="284" actId="478"/>
          <ac:cxnSpMkLst>
            <pc:docMk/>
            <pc:sldMk cId="572845648" sldId="279"/>
            <ac:cxnSpMk id="19" creationId="{3ED15273-7AAF-3A48-92DE-9B5931E6D69C}"/>
          </ac:cxnSpMkLst>
        </pc:cxnChg>
        <pc:cxnChg chg="add">
          <ac:chgData name="NATTAWAT JAMLONGRAD" userId="bd8b7ee1-cf74-4310-8f90-6c8a16c3e504" providerId="ADAL" clId="{F77C04E6-92C1-43B0-A0E0-1EEA6DC642F2}" dt="2018-09-26T08:15:08.702" v="285"/>
          <ac:cxnSpMkLst>
            <pc:docMk/>
            <pc:sldMk cId="572845648" sldId="279"/>
            <ac:cxnSpMk id="20" creationId="{8222D1CB-3988-4CC3-9B93-2394F29C397B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24" creationId="{BD7F927B-CB91-431B-B12D-8BCB7E151686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25" creationId="{3E4655DE-6373-465A-A8DC-BA6771E67A92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29" creationId="{92F953A3-16AF-45C9-9358-882E7A8FF2B5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30" creationId="{5A6567AE-4068-41F6-AEED-608C65186F31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32" creationId="{A5F07721-1354-433D-8B23-969F56CF9655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34" creationId="{83C81D4E-54EF-4ECA-B677-0D69B0CE9F16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35" creationId="{AB9D2684-7AD5-433C-98BE-9402BB371A6B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36" creationId="{8C655F4A-731C-4344-83AB-A3EF82BC9FB7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39" creationId="{2E181682-EBAF-455B-B6C0-E43925391BA6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41" creationId="{BCCB6123-043F-4A4E-B803-2FA6CDB608AC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42" creationId="{5916950C-F8A9-4777-B26F-904CB0ECF328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45" creationId="{946664DD-0898-47CF-92DD-F6F7D138EB66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47" creationId="{C1EEE021-FD2C-4AC9-B18D-1CBC981598D3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48" creationId="{C315C207-C374-476B-9D19-FBCC82CD5E45}"/>
          </ac:cxnSpMkLst>
        </pc:cxnChg>
        <pc:cxnChg chg="add">
          <ac:chgData name="NATTAWAT JAMLONGRAD" userId="bd8b7ee1-cf74-4310-8f90-6c8a16c3e504" providerId="ADAL" clId="{F77C04E6-92C1-43B0-A0E0-1EEA6DC642F2}" dt="2018-09-26T08:40:27.054" v="397"/>
          <ac:cxnSpMkLst>
            <pc:docMk/>
            <pc:sldMk cId="572845648" sldId="279"/>
            <ac:cxnSpMk id="56" creationId="{C9B219FD-DFA0-4B6B-BF0D-0ADA1392F184}"/>
          </ac:cxnSpMkLst>
        </pc:cxnChg>
      </pc:sldChg>
      <pc:sldChg chg="addSp delSp modSp add del or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887412267" sldId="280"/>
        </pc:sldMkLst>
        <pc:spChg chg="mod">
          <ac:chgData name="NATTAWAT JAMLONGRAD" userId="bd8b7ee1-cf74-4310-8f90-6c8a16c3e504" providerId="ADAL" clId="{F77C04E6-92C1-43B0-A0E0-1EEA6DC642F2}" dt="2018-09-26T07:49:58.684" v="212" actId="1076"/>
          <ac:spMkLst>
            <pc:docMk/>
            <pc:sldMk cId="887412267" sldId="280"/>
            <ac:spMk id="11" creationId="{F77C66F0-A59D-4CA7-B89B-AB9699990E2D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21" creationId="{72EE37B4-B8DD-4DE4-90FB-FD77DF60B4A1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22" creationId="{DA3E7CA4-CE4D-4927-B69F-98A957760213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23" creationId="{7618287A-90C7-4990-B8A7-606B52AEEEBB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26" creationId="{745238B9-67DA-494D-A495-1E88871B6354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27" creationId="{3A0FA0B7-0DE6-49BF-B2CE-B76B6D518162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28" creationId="{4C952324-2575-4A56-AD09-44BA2541C5DC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31" creationId="{1BD042E9-EA60-44F8-A72E-5CC89D4CDE03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33" creationId="{B750D801-0666-4D38-8D1C-FAF18615D75A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37" creationId="{0025B9EA-4E33-4DBE-AD91-F25497A85DA7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38" creationId="{7EE9B06D-34F6-44AF-9C27-D6F9D4664D62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40" creationId="{6DE57BA7-84E1-4F20-A70C-4032A9190001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43" creationId="{C6A855A8-2AAA-44DA-96DD-53DBF6F228AE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44" creationId="{AA3321A7-130E-4BDC-8B06-D9D5D75EE2F1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46" creationId="{EF65B13F-5E89-4975-97FA-0BFB52511B6F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49" creationId="{52646BB5-9B90-4BD5-9E0D-C35AA8993883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50" creationId="{157AD73D-B798-4937-9747-17D1231FF94D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51" creationId="{AD93BB1F-D16B-490F-8C4A-E4A9DFCAEAD0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52" creationId="{E81AAC9F-CE20-40C1-BD0B-80CD01BAF45E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53" creationId="{30FA7D4D-F4A0-464F-B282-60477DFA1C02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54" creationId="{06D2B4BC-0502-4141-91E9-CC7CED076F41}"/>
          </ac:spMkLst>
        </pc:spChg>
        <pc:spChg chg="add">
          <ac:chgData name="NATTAWAT JAMLONGRAD" userId="bd8b7ee1-cf74-4310-8f90-6c8a16c3e504" providerId="ADAL" clId="{F77C04E6-92C1-43B0-A0E0-1EEA6DC642F2}" dt="2018-09-26T08:44:17.691" v="402"/>
          <ac:spMkLst>
            <pc:docMk/>
            <pc:sldMk cId="887412267" sldId="280"/>
            <ac:spMk id="55" creationId="{914439DD-7572-4013-995A-7DCA087BDF89}"/>
          </ac:spMkLst>
        </pc:spChg>
        <pc:cxnChg chg="add">
          <ac:chgData name="NATTAWAT JAMLONGRAD" userId="bd8b7ee1-cf74-4310-8f90-6c8a16c3e504" providerId="ADAL" clId="{F77C04E6-92C1-43B0-A0E0-1EEA6DC642F2}" dt="2018-09-26T08:05:57.459" v="248"/>
          <ac:cxnSpMkLst>
            <pc:docMk/>
            <pc:sldMk cId="887412267" sldId="280"/>
            <ac:cxnSpMk id="18" creationId="{080626FD-02F5-4D4C-B3FF-1A1879977954}"/>
          </ac:cxnSpMkLst>
        </pc:cxnChg>
        <pc:cxnChg chg="del">
          <ac:chgData name="NATTAWAT JAMLONGRAD" userId="bd8b7ee1-cf74-4310-8f90-6c8a16c3e504" providerId="ADAL" clId="{F77C04E6-92C1-43B0-A0E0-1EEA6DC642F2}" dt="2018-09-26T08:15:12.018" v="286" actId="478"/>
          <ac:cxnSpMkLst>
            <pc:docMk/>
            <pc:sldMk cId="887412267" sldId="280"/>
            <ac:cxnSpMk id="19" creationId="{D185D0DD-DD75-1542-80D8-1F26A01F6E5E}"/>
          </ac:cxnSpMkLst>
        </pc:cxnChg>
        <pc:cxnChg chg="add">
          <ac:chgData name="NATTAWAT JAMLONGRAD" userId="bd8b7ee1-cf74-4310-8f90-6c8a16c3e504" providerId="ADAL" clId="{F77C04E6-92C1-43B0-A0E0-1EEA6DC642F2}" dt="2018-09-26T08:15:12.222" v="287"/>
          <ac:cxnSpMkLst>
            <pc:docMk/>
            <pc:sldMk cId="887412267" sldId="280"/>
            <ac:cxnSpMk id="20" creationId="{A72A07DD-244A-450C-B553-E70AAA04DA17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24" creationId="{653468F5-B3BB-431C-AF00-667CC5A3268E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25" creationId="{A60FA67F-6FCE-4C21-B2C6-BCCAE661794C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29" creationId="{078B7A71-B2AD-4630-B7F8-8FA550236CFB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30" creationId="{3298A63C-F0BE-4391-8B5F-DC18BA965182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32" creationId="{B0018D96-578C-407F-9049-8BB09C60A247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34" creationId="{76C10968-4135-4906-A990-9B56A75ABCAD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35" creationId="{3A8A8703-D42A-416D-B162-13167E00BD75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36" creationId="{C3B1CCBD-64E7-4FB1-AD26-1E9841BE854B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39" creationId="{719DCE68-F346-46F6-9F96-6E14FE8312FB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41" creationId="{1BE7AE5B-06AA-4E9C-8B17-6399AA9365B1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42" creationId="{B943BEA5-15F4-4CAC-BDF6-FB1386546B50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45" creationId="{0F1FBA73-01A7-4AF1-8E52-A55D98424FD7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47" creationId="{21BDF5A0-8303-4996-97CA-B5FCAA68A85A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48" creationId="{61AE1F54-69D2-4225-B032-6202F9D29318}"/>
          </ac:cxnSpMkLst>
        </pc:cxnChg>
        <pc:cxnChg chg="add">
          <ac:chgData name="NATTAWAT JAMLONGRAD" userId="bd8b7ee1-cf74-4310-8f90-6c8a16c3e504" providerId="ADAL" clId="{F77C04E6-92C1-43B0-A0E0-1EEA6DC642F2}" dt="2018-09-26T08:44:17.691" v="402"/>
          <ac:cxnSpMkLst>
            <pc:docMk/>
            <pc:sldMk cId="887412267" sldId="280"/>
            <ac:cxnSpMk id="56" creationId="{D73EAD77-C386-476D-B88A-B1DB4F481E5C}"/>
          </ac:cxnSpMkLst>
        </pc:cxnChg>
      </pc:sldChg>
      <pc:sldChg chg="addSp delSp modSp add or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3336524031" sldId="281"/>
        </pc:sldMkLst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21" creationId="{5CC9547D-5973-4ADE-8EAE-EA629EBB619F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22" creationId="{09AB1EFB-69DF-4C4A-A709-249FB100077C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23" creationId="{246D9E88-B172-435E-98A4-F6ECB70D09C4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26" creationId="{6714CFF4-1B97-4DE7-BDF0-904E3C49BE84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27" creationId="{6C083C27-3A7F-4DE3-B705-405CA2CBD432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28" creationId="{1DECEAF7-2B72-4121-AEB8-0E67072D8011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31" creationId="{31835A3F-D00A-4698-B323-927C3D0BE480}"/>
          </ac:spMkLst>
        </pc:spChg>
        <pc:spChg chg="add mod">
          <ac:chgData name="NATTAWAT JAMLONGRAD" userId="bd8b7ee1-cf74-4310-8f90-6c8a16c3e504" providerId="ADAL" clId="{F77C04E6-92C1-43B0-A0E0-1EEA6DC642F2}" dt="2018-09-26T08:46:23.586" v="416" actId="13822"/>
          <ac:spMkLst>
            <pc:docMk/>
            <pc:sldMk cId="3336524031" sldId="281"/>
            <ac:spMk id="33" creationId="{C93628FF-B663-42DD-9338-00BDEF8C2FFC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37" creationId="{995EE589-E574-4BF9-975D-655D4B6CD9BF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38" creationId="{D96189BE-71E1-4967-BAB7-85FEE1495BE3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40" creationId="{EB26F801-BE6B-485C-A04E-EDF1B42421E3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43" creationId="{2A75EDAF-4873-4EE8-822C-D3F819323C73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44" creationId="{A8FE7A78-ABD5-433B-A04E-1B8F4C99A431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46" creationId="{2F5FF136-E5F2-4DED-BEA0-2DC22FF08970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49" creationId="{990215F0-9AE9-4C71-9E55-DFB9279F3A82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50" creationId="{DDF4FD18-CF58-4BB0-82A4-A404C2886802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51" creationId="{A1B3C78E-315C-422E-8A10-61F959EE4AA6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52" creationId="{88ADE5C2-C35D-4C8A-8E7A-5A679A451472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53" creationId="{385EFD75-4A04-4A9D-904D-BD17E60133B2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54" creationId="{0CC4D810-7AA2-4391-828B-4834261F7B94}"/>
          </ac:spMkLst>
        </pc:spChg>
        <pc:spChg chg="add">
          <ac:chgData name="NATTAWAT JAMLONGRAD" userId="bd8b7ee1-cf74-4310-8f90-6c8a16c3e504" providerId="ADAL" clId="{F77C04E6-92C1-43B0-A0E0-1EEA6DC642F2}" dt="2018-09-26T08:46:18.335" v="415"/>
          <ac:spMkLst>
            <pc:docMk/>
            <pc:sldMk cId="3336524031" sldId="281"/>
            <ac:spMk id="55" creationId="{12EC6E97-D1F9-4E3E-B04E-485F74E4D47D}"/>
          </ac:spMkLst>
        </pc:spChg>
        <pc:spChg chg="mod ord">
          <ac:chgData name="NATTAWAT JAMLONGRAD" userId="bd8b7ee1-cf74-4310-8f90-6c8a16c3e504" providerId="ADAL" clId="{F77C04E6-92C1-43B0-A0E0-1EEA6DC642F2}" dt="2018-09-26T07:50:23.438" v="215" actId="167"/>
          <ac:spMkLst>
            <pc:docMk/>
            <pc:sldMk cId="3336524031" sldId="281"/>
            <ac:spMk id="66" creationId="{FC1276A5-612B-4D5C-B7DC-660542EB2A5E}"/>
          </ac:spMkLst>
        </pc:spChg>
        <pc:cxnChg chg="add">
          <ac:chgData name="NATTAWAT JAMLONGRAD" userId="bd8b7ee1-cf74-4310-8f90-6c8a16c3e504" providerId="ADAL" clId="{F77C04E6-92C1-43B0-A0E0-1EEA6DC642F2}" dt="2018-09-26T08:05:57.961" v="249"/>
          <ac:cxnSpMkLst>
            <pc:docMk/>
            <pc:sldMk cId="3336524031" sldId="281"/>
            <ac:cxnSpMk id="18" creationId="{DCD32E84-532A-4E63-9D94-7BD42543B0FC}"/>
          </ac:cxnSpMkLst>
        </pc:cxnChg>
        <pc:cxnChg chg="del">
          <ac:chgData name="NATTAWAT JAMLONGRAD" userId="bd8b7ee1-cf74-4310-8f90-6c8a16c3e504" providerId="ADAL" clId="{F77C04E6-92C1-43B0-A0E0-1EEA6DC642F2}" dt="2018-09-26T08:17:17.492" v="301" actId="478"/>
          <ac:cxnSpMkLst>
            <pc:docMk/>
            <pc:sldMk cId="3336524031" sldId="281"/>
            <ac:cxnSpMk id="19" creationId="{CEDF3DC1-0F38-0642-A2DC-951A7F5D33D6}"/>
          </ac:cxnSpMkLst>
        </pc:cxnChg>
        <pc:cxnChg chg="add">
          <ac:chgData name="NATTAWAT JAMLONGRAD" userId="bd8b7ee1-cf74-4310-8f90-6c8a16c3e504" providerId="ADAL" clId="{F77C04E6-92C1-43B0-A0E0-1EEA6DC642F2}" dt="2018-09-26T08:17:17.932" v="302"/>
          <ac:cxnSpMkLst>
            <pc:docMk/>
            <pc:sldMk cId="3336524031" sldId="281"/>
            <ac:cxnSpMk id="20" creationId="{3585B402-2161-4FD5-A893-488A9643B998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24" creationId="{F05BB181-2E80-424E-A448-EE061AE2617D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25" creationId="{3DF1C15D-3A00-4A58-A94B-5F8230654EFF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29" creationId="{2B662FAA-ACA3-492B-924D-36B2F268AE1F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30" creationId="{BBD84606-ACB5-4F3B-AE44-B9AF82130626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32" creationId="{E3946182-858A-4BB9-9A96-AD2E527A1DFA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34" creationId="{4A8DF542-99DD-4B19-94E9-2F6CBDA1FE93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35" creationId="{B9E8DF58-EF59-4519-8ABB-EB37EDCE6C11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36" creationId="{09165846-30E1-4FF2-A765-1B8884DCB20D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39" creationId="{FAC6E811-5D3D-4A41-BD4A-C42AC36A1460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41" creationId="{2F52859A-334B-4FB7-916F-49849C26E8B8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42" creationId="{7D43CFDB-F6F4-493B-A653-20B08874BBDC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45" creationId="{82D070C3-C216-46E5-BD36-99DCFA5B03EE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47" creationId="{3FD79F60-0937-494E-BC38-76E58C878F3B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48" creationId="{8855F198-8E4B-4D94-B794-AB44F21E23FA}"/>
          </ac:cxnSpMkLst>
        </pc:cxnChg>
        <pc:cxnChg chg="add">
          <ac:chgData name="NATTAWAT JAMLONGRAD" userId="bd8b7ee1-cf74-4310-8f90-6c8a16c3e504" providerId="ADAL" clId="{F77C04E6-92C1-43B0-A0E0-1EEA6DC642F2}" dt="2018-09-26T08:46:18.335" v="415"/>
          <ac:cxnSpMkLst>
            <pc:docMk/>
            <pc:sldMk cId="3336524031" sldId="281"/>
            <ac:cxnSpMk id="56" creationId="{865CED82-794D-4AED-B13B-F7E3C73991CE}"/>
          </ac:cxnSpMkLst>
        </pc:cxnChg>
      </pc:sldChg>
      <pc:sldChg chg="addSp delSp modSp add or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3677021876" sldId="282"/>
        </pc:sldMkLst>
        <pc:spChg chg="mod">
          <ac:chgData name="NATTAWAT JAMLONGRAD" userId="bd8b7ee1-cf74-4310-8f90-6c8a16c3e504" providerId="ADAL" clId="{F77C04E6-92C1-43B0-A0E0-1EEA6DC642F2}" dt="2018-09-26T08:47:16.088" v="421" actId="108"/>
          <ac:spMkLst>
            <pc:docMk/>
            <pc:sldMk cId="3677021876" sldId="282"/>
            <ac:spMk id="4" creationId="{814D6882-0B89-4094-BBCB-0DD1E1628A29}"/>
          </ac:spMkLst>
        </pc:spChg>
        <pc:spChg chg="mod">
          <ac:chgData name="NATTAWAT JAMLONGRAD" userId="bd8b7ee1-cf74-4310-8f90-6c8a16c3e504" providerId="ADAL" clId="{F77C04E6-92C1-43B0-A0E0-1EEA6DC642F2}" dt="2018-09-26T08:47:18.107" v="422" actId="108"/>
          <ac:spMkLst>
            <pc:docMk/>
            <pc:sldMk cId="3677021876" sldId="282"/>
            <ac:spMk id="16" creationId="{8A000BCA-B0B8-4E5D-8646-1DA5FD696CFD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23" creationId="{4DD6C0B7-CBF0-4499-AE44-8F8F069838AA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24" creationId="{74B246C9-0693-4551-A401-A1F0635EAB13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25" creationId="{EDA9CE89-863E-4A3F-B900-7B84CAC3239C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28" creationId="{EE12565D-809C-4528-A859-FD8FE2A7A26F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29" creationId="{C09EA665-1507-41BB-87CC-18738BB4ABA0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30" creationId="{574A9BF5-1A59-41E3-967F-9F3CE5141E3E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33" creationId="{A39834B1-4775-4F67-9940-05CB9F2B55CD}"/>
          </ac:spMkLst>
        </pc:spChg>
        <pc:spChg chg="add mod">
          <ac:chgData name="NATTAWAT JAMLONGRAD" userId="bd8b7ee1-cf74-4310-8f90-6c8a16c3e504" providerId="ADAL" clId="{F77C04E6-92C1-43B0-A0E0-1EEA6DC642F2}" dt="2018-09-26T08:47:24.847" v="424" actId="13822"/>
          <ac:spMkLst>
            <pc:docMk/>
            <pc:sldMk cId="3677021876" sldId="282"/>
            <ac:spMk id="35" creationId="{7A6B6A7E-4C8A-416C-A285-89C4419B35A1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39" creationId="{B908BFBA-A840-4E1A-AA24-74905DCF8588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40" creationId="{1BE847FA-E8BB-4E86-8F86-514C36A98B39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42" creationId="{AC91C439-1BB0-4E99-88A0-E9A2136BACE2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45" creationId="{ADDA7007-B726-45C7-BD5F-30351D3E6415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46" creationId="{F6017F29-7A3D-4607-BCB2-38828367FC72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48" creationId="{7292F08E-A544-4749-B6B9-9BC43A83B273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51" creationId="{60C3B796-938E-4D90-A5B1-85AC705A353B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52" creationId="{3B98330A-5A99-406C-A79B-86F398444951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53" creationId="{145276C6-4EF6-4266-B3CF-C101855A0762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54" creationId="{767CD3FD-D7C7-49B1-BB7E-2F4A4741A0AF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55" creationId="{2D70B3A0-C548-483B-80E9-5468C9323C49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56" creationId="{805888B3-C2BE-46A5-A1FF-8A2EA6E8B78A}"/>
          </ac:spMkLst>
        </pc:spChg>
        <pc:spChg chg="add">
          <ac:chgData name="NATTAWAT JAMLONGRAD" userId="bd8b7ee1-cf74-4310-8f90-6c8a16c3e504" providerId="ADAL" clId="{F77C04E6-92C1-43B0-A0E0-1EEA6DC642F2}" dt="2018-09-26T08:47:20.344" v="423"/>
          <ac:spMkLst>
            <pc:docMk/>
            <pc:sldMk cId="3677021876" sldId="282"/>
            <ac:spMk id="57" creationId="{E0D16680-7506-4877-B5C8-3FA8FEF46693}"/>
          </ac:spMkLst>
        </pc:spChg>
        <pc:spChg chg="mod">
          <ac:chgData name="NATTAWAT JAMLONGRAD" userId="bd8b7ee1-cf74-4310-8f90-6c8a16c3e504" providerId="ADAL" clId="{F77C04E6-92C1-43B0-A0E0-1EEA6DC642F2}" dt="2018-09-26T07:52:17.739" v="217" actId="1076"/>
          <ac:spMkLst>
            <pc:docMk/>
            <pc:sldMk cId="3677021876" sldId="282"/>
            <ac:spMk id="66" creationId="{FC1276A5-612B-4D5C-B7DC-660542EB2A5E}"/>
          </ac:spMkLst>
        </pc:spChg>
        <pc:cxnChg chg="add">
          <ac:chgData name="NATTAWAT JAMLONGRAD" userId="bd8b7ee1-cf74-4310-8f90-6c8a16c3e504" providerId="ADAL" clId="{F77C04E6-92C1-43B0-A0E0-1EEA6DC642F2}" dt="2018-09-26T08:05:58.459" v="250"/>
          <ac:cxnSpMkLst>
            <pc:docMk/>
            <pc:sldMk cId="3677021876" sldId="282"/>
            <ac:cxnSpMk id="18" creationId="{79DE57FA-3610-4481-B3BA-B51691C1C5AF}"/>
          </ac:cxnSpMkLst>
        </pc:cxnChg>
        <pc:cxnChg chg="del">
          <ac:chgData name="NATTAWAT JAMLONGRAD" userId="bd8b7ee1-cf74-4310-8f90-6c8a16c3e504" providerId="ADAL" clId="{F77C04E6-92C1-43B0-A0E0-1EEA6DC642F2}" dt="2018-09-26T08:15:20.534" v="291" actId="478"/>
          <ac:cxnSpMkLst>
            <pc:docMk/>
            <pc:sldMk cId="3677021876" sldId="282"/>
            <ac:cxnSpMk id="19" creationId="{95B6AA0A-F359-AE4F-B631-21AF0BB51AF2}"/>
          </ac:cxnSpMkLst>
        </pc:cxnChg>
        <pc:cxnChg chg="add del mod">
          <ac:chgData name="NATTAWAT JAMLONGRAD" userId="bd8b7ee1-cf74-4310-8f90-6c8a16c3e504" providerId="ADAL" clId="{F77C04E6-92C1-43B0-A0E0-1EEA6DC642F2}" dt="2018-09-26T08:15:19.374" v="290" actId="478"/>
          <ac:cxnSpMkLst>
            <pc:docMk/>
            <pc:sldMk cId="3677021876" sldId="282"/>
            <ac:cxnSpMk id="20" creationId="{EF773AC0-1D19-4F65-8C29-C70D81088111}"/>
          </ac:cxnSpMkLst>
        </pc:cxnChg>
        <pc:cxnChg chg="add del">
          <ac:chgData name="NATTAWAT JAMLONGRAD" userId="bd8b7ee1-cf74-4310-8f90-6c8a16c3e504" providerId="ADAL" clId="{F77C04E6-92C1-43B0-A0E0-1EEA6DC642F2}" dt="2018-09-26T08:15:27.634" v="293" actId="478"/>
          <ac:cxnSpMkLst>
            <pc:docMk/>
            <pc:sldMk cId="3677021876" sldId="282"/>
            <ac:cxnSpMk id="21" creationId="{07D527F8-1770-49E2-BAE7-22BF6EEF35BE}"/>
          </ac:cxnSpMkLst>
        </pc:cxnChg>
        <pc:cxnChg chg="add">
          <ac:chgData name="NATTAWAT JAMLONGRAD" userId="bd8b7ee1-cf74-4310-8f90-6c8a16c3e504" providerId="ADAL" clId="{F77C04E6-92C1-43B0-A0E0-1EEA6DC642F2}" dt="2018-09-26T08:15:28.229" v="294"/>
          <ac:cxnSpMkLst>
            <pc:docMk/>
            <pc:sldMk cId="3677021876" sldId="282"/>
            <ac:cxnSpMk id="22" creationId="{7C99C137-5AC3-4C4B-9D8B-0145D5F3071E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26" creationId="{D825104E-327F-4B5E-B28B-C4A47CDBE248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27" creationId="{051CF485-8DDB-43EF-AE73-FE2C70B95827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31" creationId="{F3D3DAD8-50F1-4447-A3CB-3F3C4E71E16C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32" creationId="{66CC0F16-69F2-442F-86D8-580590494876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34" creationId="{87BA9817-887A-4134-BAC8-B4E3C9ED6F2D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36" creationId="{26609BDA-40D9-4BD3-8610-513820027657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37" creationId="{F57D9B95-09CC-4109-A523-4C5535959582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38" creationId="{9D00DEE6-D889-4BA0-AE8E-FDFD703B94A1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41" creationId="{3484CD92-1226-49E7-8856-6AC23C5C4A1D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43" creationId="{B7ACA648-9C8F-4A65-B2D9-CDAAA2DEE6DE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44" creationId="{138DDF8A-DA79-4CE4-BF22-7973DD69DA49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47" creationId="{B5AE0A61-1C8B-44CC-8096-F3528147E0BA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49" creationId="{FD9CE16E-9ABB-42A6-999E-6D95106862AF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50" creationId="{1E1205A9-47B1-4ADB-BFEF-215D2A5D9EC5}"/>
          </ac:cxnSpMkLst>
        </pc:cxnChg>
        <pc:cxnChg chg="add">
          <ac:chgData name="NATTAWAT JAMLONGRAD" userId="bd8b7ee1-cf74-4310-8f90-6c8a16c3e504" providerId="ADAL" clId="{F77C04E6-92C1-43B0-A0E0-1EEA6DC642F2}" dt="2018-09-26T08:47:20.344" v="423"/>
          <ac:cxnSpMkLst>
            <pc:docMk/>
            <pc:sldMk cId="3677021876" sldId="282"/>
            <ac:cxnSpMk id="58" creationId="{2E920AA2-A3DD-4ABA-AB8E-F735FDB333B4}"/>
          </ac:cxnSpMkLst>
        </pc:cxnChg>
      </pc:sldChg>
      <pc:sldChg chg="addSp delSp modSp add or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3236798881" sldId="283"/>
        </pc:sldMkLst>
        <pc:spChg chg="mod">
          <ac:chgData name="NATTAWAT JAMLONGRAD" userId="bd8b7ee1-cf74-4310-8f90-6c8a16c3e504" providerId="ADAL" clId="{F77C04E6-92C1-43B0-A0E0-1EEA6DC642F2}" dt="2018-09-26T07:52:41.655" v="220" actId="1076"/>
          <ac:spMkLst>
            <pc:docMk/>
            <pc:sldMk cId="3236798881" sldId="283"/>
            <ac:spMk id="4" creationId="{814D6882-0B89-4094-BBCB-0DD1E1628A29}"/>
          </ac:spMkLst>
        </pc:spChg>
        <pc:spChg chg="mod">
          <ac:chgData name="NATTAWAT JAMLONGRAD" userId="bd8b7ee1-cf74-4310-8f90-6c8a16c3e504" providerId="ADAL" clId="{F77C04E6-92C1-43B0-A0E0-1EEA6DC642F2}" dt="2018-09-26T07:59:41.003" v="230" actId="1076"/>
          <ac:spMkLst>
            <pc:docMk/>
            <pc:sldMk cId="3236798881" sldId="283"/>
            <ac:spMk id="12" creationId="{B503F6B9-D7EF-44CB-A65D-549CB2A84CF0}"/>
          </ac:spMkLst>
        </pc:spChg>
        <pc:spChg chg="mod">
          <ac:chgData name="NATTAWAT JAMLONGRAD" userId="bd8b7ee1-cf74-4310-8f90-6c8a16c3e504" providerId="ADAL" clId="{F77C04E6-92C1-43B0-A0E0-1EEA6DC642F2}" dt="2018-09-26T07:52:47.514" v="221" actId="1076"/>
          <ac:spMkLst>
            <pc:docMk/>
            <pc:sldMk cId="3236798881" sldId="283"/>
            <ac:spMk id="16" creationId="{8A000BCA-B0B8-4E5D-8646-1DA5FD696CFD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21" creationId="{2A63F4F3-3A16-44D1-B190-AB320A8C2AC7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22" creationId="{9985AE1A-71C6-44B8-B37B-6E2F5F21E832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23" creationId="{88B1C34F-97E8-4EF9-AEA8-8DA8C2A0C32F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26" creationId="{02FE37AF-0872-433A-9E87-C18B37CFD9BD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27" creationId="{6E93CF92-CBE4-4F04-9409-BB0B893C6684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28" creationId="{0B69AAF7-682D-4C0C-8F0D-BEBCD5C28140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31" creationId="{E5F6702C-7D35-4A72-AAA2-AEE6D7A2BF45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33" creationId="{589C7CA0-3118-4F37-944C-A1DF3475C7E0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37" creationId="{2F2810A1-21FC-4A6B-B7AB-F7CA01DCCCC7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38" creationId="{777D6054-2BF8-47DE-84B6-B7C585F075FC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40" creationId="{8F0718DE-CFB5-495E-9615-B3BCD5478088}"/>
          </ac:spMkLst>
        </pc:spChg>
        <pc:spChg chg="add mod">
          <ac:chgData name="NATTAWAT JAMLONGRAD" userId="bd8b7ee1-cf74-4310-8f90-6c8a16c3e504" providerId="ADAL" clId="{F77C04E6-92C1-43B0-A0E0-1EEA6DC642F2}" dt="2018-09-26T08:48:44.917" v="437" actId="13822"/>
          <ac:spMkLst>
            <pc:docMk/>
            <pc:sldMk cId="3236798881" sldId="283"/>
            <ac:spMk id="43" creationId="{47C97896-D30D-475D-9C58-AEC0E0F0B3C7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44" creationId="{E3506A19-4A97-4BEB-B2A1-A0C1BE8AD20C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46" creationId="{7B58A2EA-872A-4AAD-93E9-361359BFFF07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49" creationId="{D306B412-BF6B-4E90-9F6D-DBB26B3AAB4D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50" creationId="{902AA068-9460-4C43-89D1-CF05402ED308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51" creationId="{ECF99272-E2F4-409E-9EE8-E408E491CBB3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52" creationId="{450BEC9B-D091-4E60-9498-B055F3061734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53" creationId="{10E5D15D-1DC6-479B-AF00-403103BD6462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54" creationId="{BAAB6E92-5CAA-4EE7-8959-45466212654C}"/>
          </ac:spMkLst>
        </pc:spChg>
        <pc:spChg chg="add">
          <ac:chgData name="NATTAWAT JAMLONGRAD" userId="bd8b7ee1-cf74-4310-8f90-6c8a16c3e504" providerId="ADAL" clId="{F77C04E6-92C1-43B0-A0E0-1EEA6DC642F2}" dt="2018-09-26T08:48:40.376" v="436"/>
          <ac:spMkLst>
            <pc:docMk/>
            <pc:sldMk cId="3236798881" sldId="283"/>
            <ac:spMk id="55" creationId="{7F88FF2E-0080-44A3-A49F-88C3AC09E48E}"/>
          </ac:spMkLst>
        </pc:spChg>
        <pc:spChg chg="mod">
          <ac:chgData name="NATTAWAT JAMLONGRAD" userId="bd8b7ee1-cf74-4310-8f90-6c8a16c3e504" providerId="ADAL" clId="{F77C04E6-92C1-43B0-A0E0-1EEA6DC642F2}" dt="2018-09-26T07:52:52.453" v="222" actId="1076"/>
          <ac:spMkLst>
            <pc:docMk/>
            <pc:sldMk cId="3236798881" sldId="283"/>
            <ac:spMk id="66" creationId="{FC1276A5-612B-4D5C-B7DC-660542EB2A5E}"/>
          </ac:spMkLst>
        </pc:spChg>
        <pc:cxnChg chg="add">
          <ac:chgData name="NATTAWAT JAMLONGRAD" userId="bd8b7ee1-cf74-4310-8f90-6c8a16c3e504" providerId="ADAL" clId="{F77C04E6-92C1-43B0-A0E0-1EEA6DC642F2}" dt="2018-09-26T08:05:59.660" v="251"/>
          <ac:cxnSpMkLst>
            <pc:docMk/>
            <pc:sldMk cId="3236798881" sldId="283"/>
            <ac:cxnSpMk id="18" creationId="{3307374F-3A35-4792-AD82-9F4567876DC3}"/>
          </ac:cxnSpMkLst>
        </pc:cxnChg>
        <pc:cxnChg chg="del">
          <ac:chgData name="NATTAWAT JAMLONGRAD" userId="bd8b7ee1-cf74-4310-8f90-6c8a16c3e504" providerId="ADAL" clId="{F77C04E6-92C1-43B0-A0E0-1EEA6DC642F2}" dt="2018-09-26T08:15:30.252" v="295" actId="478"/>
          <ac:cxnSpMkLst>
            <pc:docMk/>
            <pc:sldMk cId="3236798881" sldId="283"/>
            <ac:cxnSpMk id="19" creationId="{848374CB-41AD-6140-92A0-79B18317310F}"/>
          </ac:cxnSpMkLst>
        </pc:cxnChg>
        <pc:cxnChg chg="add">
          <ac:chgData name="NATTAWAT JAMLONGRAD" userId="bd8b7ee1-cf74-4310-8f90-6c8a16c3e504" providerId="ADAL" clId="{F77C04E6-92C1-43B0-A0E0-1EEA6DC642F2}" dt="2018-09-26T08:15:30.510" v="296"/>
          <ac:cxnSpMkLst>
            <pc:docMk/>
            <pc:sldMk cId="3236798881" sldId="283"/>
            <ac:cxnSpMk id="20" creationId="{0B889B45-CC40-4480-8CC0-1206258C0062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24" creationId="{61E0209D-228E-485B-98F2-653067F57FEF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25" creationId="{23C36483-3F9D-4F59-9093-0752B9DD73B0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29" creationId="{BAFB1453-91A9-42CC-8FA7-30320CE94EDF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30" creationId="{A5F8F94F-0EA9-4376-8ADE-B708527B6A52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32" creationId="{18F11421-6B75-4206-A5D4-2BE52C134B24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34" creationId="{479DE2E5-B119-48A6-A806-76F5201D9F87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35" creationId="{BA94515D-7F0D-45CB-B698-B7DCBAE4954C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36" creationId="{EB776F2C-221A-4095-8F34-A15E5F932FA8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39" creationId="{373BF608-D816-4124-AE69-2F82EF026DD0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41" creationId="{9AF013EF-8829-427A-A210-DA964240DA7E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42" creationId="{D0E29B63-F2BD-4D75-8D0B-9162CDC97910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45" creationId="{4926B936-9ECD-465E-99FF-0D76B21642CE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47" creationId="{5A0C6A1E-6ED1-4BC4-BB2A-983D7CFEEE8C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48" creationId="{415F4025-68E7-4865-84DC-D1B89325A61B}"/>
          </ac:cxnSpMkLst>
        </pc:cxnChg>
        <pc:cxnChg chg="add">
          <ac:chgData name="NATTAWAT JAMLONGRAD" userId="bd8b7ee1-cf74-4310-8f90-6c8a16c3e504" providerId="ADAL" clId="{F77C04E6-92C1-43B0-A0E0-1EEA6DC642F2}" dt="2018-09-26T08:48:40.376" v="436"/>
          <ac:cxnSpMkLst>
            <pc:docMk/>
            <pc:sldMk cId="3236798881" sldId="283"/>
            <ac:cxnSpMk id="56" creationId="{A85E8986-0E3C-4876-8D10-9675E183DBB0}"/>
          </ac:cxnSpMkLst>
        </pc:cxnChg>
      </pc:sldChg>
      <pc:sldChg chg="addSp delSp modSp ord modTransition">
        <pc:chgData name="NATTAWAT JAMLONGRAD" userId="bd8b7ee1-cf74-4310-8f90-6c8a16c3e504" providerId="ADAL" clId="{F77C04E6-92C1-43B0-A0E0-1EEA6DC642F2}" dt="2018-09-26T08:37:44.955" v="381" actId="13822"/>
        <pc:sldMkLst>
          <pc:docMk/>
          <pc:sldMk cId="501769585" sldId="284"/>
        </pc:sldMkLst>
        <pc:spChg chg="mod">
          <ac:chgData name="NATTAWAT JAMLONGRAD" userId="bd8b7ee1-cf74-4310-8f90-6c8a16c3e504" providerId="ADAL" clId="{F77C04E6-92C1-43B0-A0E0-1EEA6DC642F2}" dt="2018-09-26T08:37:16.921" v="379" actId="108"/>
          <ac:spMkLst>
            <pc:docMk/>
            <pc:sldMk cId="501769585" sldId="284"/>
            <ac:spMk id="8" creationId="{ED309B1D-690D-4240-9B56-D17D414D6748}"/>
          </ac:spMkLst>
        </pc:spChg>
        <pc:spChg chg="mod">
          <ac:chgData name="NATTAWAT JAMLONGRAD" userId="bd8b7ee1-cf74-4310-8f90-6c8a16c3e504" providerId="ADAL" clId="{F77C04E6-92C1-43B0-A0E0-1EEA6DC642F2}" dt="2018-09-26T08:37:13.465" v="378" actId="108"/>
          <ac:spMkLst>
            <pc:docMk/>
            <pc:sldMk cId="501769585" sldId="284"/>
            <ac:spMk id="15" creationId="{1FB3E6E1-DEC3-4E00-A77C-1F69BFA06F82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21" creationId="{52641991-5CCE-41A3-BCBA-06FEFCA6366F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22" creationId="{D7B1D83E-EFF4-43E1-B554-273C9B12CEAE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23" creationId="{6F226943-A174-49D4-98CD-9F0D62E984E2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26" creationId="{B1AE0F86-1678-43B9-AEED-0342DFAD8B94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27" creationId="{37AE148F-3DC5-4D5F-BBB5-D4791D0E8FD5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28" creationId="{4558D3D9-EEB4-44B3-9B4C-93385E837CFE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31" creationId="{4907D5A5-7063-47F5-96D7-A9883FECFD04}"/>
          </ac:spMkLst>
        </pc:spChg>
        <pc:spChg chg="add mod">
          <ac:chgData name="NATTAWAT JAMLONGRAD" userId="bd8b7ee1-cf74-4310-8f90-6c8a16c3e504" providerId="ADAL" clId="{F77C04E6-92C1-43B0-A0E0-1EEA6DC642F2}" dt="2018-09-26T08:37:44.955" v="381" actId="13822"/>
          <ac:spMkLst>
            <pc:docMk/>
            <pc:sldMk cId="501769585" sldId="284"/>
            <ac:spMk id="33" creationId="{53E08385-F4BE-415A-8708-4DEDD1EB8C1A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37" creationId="{2BF10E6F-8280-492C-ACA5-AEBF3F1A5E1D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38" creationId="{7AF0E4F0-EDD9-48B6-ADC8-A54E3F9D6BFC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40" creationId="{7FCBAE43-AA24-4B80-ACDA-AE098709F451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43" creationId="{B34706AB-AB16-4773-A013-0BE79F5C7275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44" creationId="{E2EE75D6-969A-4C94-9148-7F27BB620BDB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46" creationId="{477D18E6-16C4-4F5D-8E52-CA8EBA830A2C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49" creationId="{5CCA4A80-95EC-4E3D-AF78-0B0853092317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50" creationId="{E45E9693-DD47-48E6-B1F3-E8960D0D1FE2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51" creationId="{6CEA1D71-1DB8-439E-8EC0-3E2365BC4F37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52" creationId="{CF312394-7F66-4665-BF53-B4EF94AE3D5F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53" creationId="{47446C95-4C15-44BC-8CA1-40E29F6CEA2D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54" creationId="{B1C31A4B-D65C-4718-8589-3DE92C256275}"/>
          </ac:spMkLst>
        </pc:spChg>
        <pc:spChg chg="add">
          <ac:chgData name="NATTAWAT JAMLONGRAD" userId="bd8b7ee1-cf74-4310-8f90-6c8a16c3e504" providerId="ADAL" clId="{F77C04E6-92C1-43B0-A0E0-1EEA6DC642F2}" dt="2018-09-26T08:37:09.121" v="377"/>
          <ac:spMkLst>
            <pc:docMk/>
            <pc:sldMk cId="501769585" sldId="284"/>
            <ac:spMk id="55" creationId="{00DD46FD-AF7F-4139-9487-026060CC0147}"/>
          </ac:spMkLst>
        </pc:spChg>
        <pc:cxnChg chg="add">
          <ac:chgData name="NATTAWAT JAMLONGRAD" userId="bd8b7ee1-cf74-4310-8f90-6c8a16c3e504" providerId="ADAL" clId="{F77C04E6-92C1-43B0-A0E0-1EEA6DC642F2}" dt="2018-09-26T08:05:55.015" v="245"/>
          <ac:cxnSpMkLst>
            <pc:docMk/>
            <pc:sldMk cId="501769585" sldId="284"/>
            <ac:cxnSpMk id="18" creationId="{69F539AB-7BB1-4714-BC57-D2640DC0E47D}"/>
          </ac:cxnSpMkLst>
        </pc:cxnChg>
        <pc:cxnChg chg="del">
          <ac:chgData name="NATTAWAT JAMLONGRAD" userId="bd8b7ee1-cf74-4310-8f90-6c8a16c3e504" providerId="ADAL" clId="{F77C04E6-92C1-43B0-A0E0-1EEA6DC642F2}" dt="2018-09-26T08:15:03.740" v="280" actId="478"/>
          <ac:cxnSpMkLst>
            <pc:docMk/>
            <pc:sldMk cId="501769585" sldId="284"/>
            <ac:cxnSpMk id="19" creationId="{4A7C8010-778B-DB41-9133-E494D4CA9E4C}"/>
          </ac:cxnSpMkLst>
        </pc:cxnChg>
        <pc:cxnChg chg="add">
          <ac:chgData name="NATTAWAT JAMLONGRAD" userId="bd8b7ee1-cf74-4310-8f90-6c8a16c3e504" providerId="ADAL" clId="{F77C04E6-92C1-43B0-A0E0-1EEA6DC642F2}" dt="2018-09-26T08:15:04.007" v="281"/>
          <ac:cxnSpMkLst>
            <pc:docMk/>
            <pc:sldMk cId="501769585" sldId="284"/>
            <ac:cxnSpMk id="20" creationId="{DD900547-A272-43F2-87D3-5D6709FF749C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24" creationId="{7F5EA734-AC66-4D93-929A-DF6A2A7322B6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25" creationId="{D7808943-269B-45DF-88F3-F68BE31A57AA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29" creationId="{B798CCE8-DCCF-4A7A-8F68-408B80B48555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30" creationId="{66CEE3FD-EEC6-4008-B05E-74B1C18BB770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32" creationId="{F2E4EEED-A5BE-402C-B86E-84F2E97DDA20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34" creationId="{0B0A0BA5-6279-49B8-93D1-83C117AFDF49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35" creationId="{27A744DD-32AD-482A-9E7E-4AD8DB116387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36" creationId="{49CD84F5-F45D-44C2-B8BE-F36F273AD120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39" creationId="{36862C45-F620-4207-AD8B-4F2E68692E50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41" creationId="{D28C8E40-A278-4D46-B0B4-0AAB2EDCA9BE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42" creationId="{336641DC-EDF2-455D-A063-6B30FE68484F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45" creationId="{72F12CC2-2051-48B8-99E2-95340D841C99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47" creationId="{45641FE3-51AA-4BD0-93A5-91806E5FE4FE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48" creationId="{BC19510F-FAB3-45CB-88DC-2008A447AAF1}"/>
          </ac:cxnSpMkLst>
        </pc:cxnChg>
        <pc:cxnChg chg="add">
          <ac:chgData name="NATTAWAT JAMLONGRAD" userId="bd8b7ee1-cf74-4310-8f90-6c8a16c3e504" providerId="ADAL" clId="{F77C04E6-92C1-43B0-A0E0-1EEA6DC642F2}" dt="2018-09-26T08:37:09.121" v="377"/>
          <ac:cxnSpMkLst>
            <pc:docMk/>
            <pc:sldMk cId="501769585" sldId="284"/>
            <ac:cxnSpMk id="56" creationId="{01A17873-D8DA-4F0E-97EF-C44377CB104B}"/>
          </ac:cxnSpMkLst>
        </pc:cxnChg>
      </pc:sldChg>
      <pc:sldChg chg="delSp add ord">
        <pc:chgData name="NATTAWAT JAMLONGRAD" userId="bd8b7ee1-cf74-4310-8f90-6c8a16c3e504" providerId="ADAL" clId="{F77C04E6-92C1-43B0-A0E0-1EEA6DC642F2}" dt="2018-09-26T08:22:16.443" v="320"/>
        <pc:sldMkLst>
          <pc:docMk/>
          <pc:sldMk cId="2923901056" sldId="285"/>
        </pc:sldMkLst>
        <pc:spChg chg="del">
          <ac:chgData name="NATTAWAT JAMLONGRAD" userId="bd8b7ee1-cf74-4310-8f90-6c8a16c3e504" providerId="ADAL" clId="{F77C04E6-92C1-43B0-A0E0-1EEA6DC642F2}" dt="2018-09-26T07:54:43.470" v="224"/>
          <ac:spMkLst>
            <pc:docMk/>
            <pc:sldMk cId="2923901056" sldId="285"/>
            <ac:spMk id="2" creationId="{A16B245B-8253-4B94-AC4A-FA38120AA5A0}"/>
          </ac:spMkLst>
        </pc:spChg>
        <pc:spChg chg="del">
          <ac:chgData name="NATTAWAT JAMLONGRAD" userId="bd8b7ee1-cf74-4310-8f90-6c8a16c3e504" providerId="ADAL" clId="{F77C04E6-92C1-43B0-A0E0-1EEA6DC642F2}" dt="2018-09-26T07:54:43.470" v="224"/>
          <ac:spMkLst>
            <pc:docMk/>
            <pc:sldMk cId="2923901056" sldId="285"/>
            <ac:spMk id="3" creationId="{B376E7F4-C3EB-4531-997C-F01A36C47D59}"/>
          </ac:spMkLst>
        </pc:spChg>
      </pc:sldChg>
      <pc:sldChg chg="ord">
        <pc:chgData name="NATTAWAT JAMLONGRAD" userId="bd8b7ee1-cf74-4310-8f90-6c8a16c3e504" providerId="ADAL" clId="{F77C04E6-92C1-43B0-A0E0-1EEA6DC642F2}" dt="2018-09-26T08:22:16.443" v="320"/>
        <pc:sldMkLst>
          <pc:docMk/>
          <pc:sldMk cId="434937197" sldId="287"/>
        </pc:sldMkLst>
      </pc:sldChg>
      <pc:sldChg chg="ord">
        <pc:chgData name="NATTAWAT JAMLONGRAD" userId="bd8b7ee1-cf74-4310-8f90-6c8a16c3e504" providerId="ADAL" clId="{F77C04E6-92C1-43B0-A0E0-1EEA6DC642F2}" dt="2018-09-26T08:22:16.443" v="320"/>
        <pc:sldMkLst>
          <pc:docMk/>
          <pc:sldMk cId="2473560960" sldId="288"/>
        </pc:sldMkLst>
      </pc:sldChg>
      <pc:sldChg chg="ord">
        <pc:chgData name="NATTAWAT JAMLONGRAD" userId="bd8b7ee1-cf74-4310-8f90-6c8a16c3e504" providerId="ADAL" clId="{F77C04E6-92C1-43B0-A0E0-1EEA6DC642F2}" dt="2018-09-26T08:22:16.443" v="320"/>
        <pc:sldMkLst>
          <pc:docMk/>
          <pc:sldMk cId="2884625520" sldId="289"/>
        </pc:sldMkLst>
      </pc:sldChg>
      <pc:sldChg chg="modSp add ord">
        <pc:chgData name="NATTAWAT JAMLONGRAD" userId="bd8b7ee1-cf74-4310-8f90-6c8a16c3e504" providerId="ADAL" clId="{F77C04E6-92C1-43B0-A0E0-1EEA6DC642F2}" dt="2018-09-26T08:22:16.443" v="320"/>
        <pc:sldMkLst>
          <pc:docMk/>
          <pc:sldMk cId="4125397047" sldId="290"/>
        </pc:sldMkLst>
        <pc:spChg chg="mod">
          <ac:chgData name="NATTAWAT JAMLONGRAD" userId="bd8b7ee1-cf74-4310-8f90-6c8a16c3e504" providerId="ADAL" clId="{F77C04E6-92C1-43B0-A0E0-1EEA6DC642F2}" dt="2018-09-26T08:21:11.114" v="315" actId="13822"/>
          <ac:spMkLst>
            <pc:docMk/>
            <pc:sldMk cId="4125397047" sldId="290"/>
            <ac:spMk id="23" creationId="{D2B89551-1FF3-49BD-910E-F3ED17834FA5}"/>
          </ac:spMkLst>
        </pc:spChg>
        <pc:spChg chg="mod">
          <ac:chgData name="NATTAWAT JAMLONGRAD" userId="bd8b7ee1-cf74-4310-8f90-6c8a16c3e504" providerId="ADAL" clId="{F77C04E6-92C1-43B0-A0E0-1EEA6DC642F2}" dt="2018-09-26T08:21:05.293" v="314" actId="13822"/>
          <ac:spMkLst>
            <pc:docMk/>
            <pc:sldMk cId="4125397047" sldId="290"/>
            <ac:spMk id="24" creationId="{BCB1E383-A2CC-4D8E-84FB-91BB9757F455}"/>
          </ac:spMkLst>
        </pc:spChg>
      </pc:sldChg>
      <pc:sldChg chg="modSp add ord">
        <pc:chgData name="NATTAWAT JAMLONGRAD" userId="bd8b7ee1-cf74-4310-8f90-6c8a16c3e504" providerId="ADAL" clId="{F77C04E6-92C1-43B0-A0E0-1EEA6DC642F2}" dt="2018-09-26T08:22:16.443" v="320"/>
        <pc:sldMkLst>
          <pc:docMk/>
          <pc:sldMk cId="1155144420" sldId="291"/>
        </pc:sldMkLst>
        <pc:spChg chg="mod">
          <ac:chgData name="NATTAWAT JAMLONGRAD" userId="bd8b7ee1-cf74-4310-8f90-6c8a16c3e504" providerId="ADAL" clId="{F77C04E6-92C1-43B0-A0E0-1EEA6DC642F2}" dt="2018-09-26T08:21:49.781" v="317" actId="13822"/>
          <ac:spMkLst>
            <pc:docMk/>
            <pc:sldMk cId="1155144420" sldId="291"/>
            <ac:spMk id="24" creationId="{BCB1E383-A2CC-4D8E-84FB-91BB9757F455}"/>
          </ac:spMkLst>
        </pc:spChg>
        <pc:spChg chg="mod">
          <ac:chgData name="NATTAWAT JAMLONGRAD" userId="bd8b7ee1-cf74-4310-8f90-6c8a16c3e504" providerId="ADAL" clId="{F77C04E6-92C1-43B0-A0E0-1EEA6DC642F2}" dt="2018-09-26T08:21:52.960" v="318" actId="13822"/>
          <ac:spMkLst>
            <pc:docMk/>
            <pc:sldMk cId="1155144420" sldId="291"/>
            <ac:spMk id="29" creationId="{21E15EDE-F3F8-41C7-B8F2-4DE2C2A78A88}"/>
          </ac:spMkLst>
        </pc:spChg>
      </pc:sldChg>
      <pc:sldChg chg="modSp add ord">
        <pc:chgData name="NATTAWAT JAMLONGRAD" userId="bd8b7ee1-cf74-4310-8f90-6c8a16c3e504" providerId="ADAL" clId="{F77C04E6-92C1-43B0-A0E0-1EEA6DC642F2}" dt="2018-09-26T08:25:21.534" v="332" actId="108"/>
        <pc:sldMkLst>
          <pc:docMk/>
          <pc:sldMk cId="2073048687" sldId="292"/>
        </pc:sldMkLst>
        <pc:spChg chg="mod">
          <ac:chgData name="NATTAWAT JAMLONGRAD" userId="bd8b7ee1-cf74-4310-8f90-6c8a16c3e504" providerId="ADAL" clId="{F77C04E6-92C1-43B0-A0E0-1EEA6DC642F2}" dt="2018-09-26T08:25:21.534" v="332" actId="108"/>
          <ac:spMkLst>
            <pc:docMk/>
            <pc:sldMk cId="2073048687" sldId="292"/>
            <ac:spMk id="13" creationId="{D4E9925F-F6D4-45B4-966B-8D1C94DF696C}"/>
          </ac:spMkLst>
        </pc:spChg>
        <pc:spChg chg="mod">
          <ac:chgData name="NATTAWAT JAMLONGRAD" userId="bd8b7ee1-cf74-4310-8f90-6c8a16c3e504" providerId="ADAL" clId="{F77C04E6-92C1-43B0-A0E0-1EEA6DC642F2}" dt="2018-09-26T08:24:52.343" v="328" actId="108"/>
          <ac:spMkLst>
            <pc:docMk/>
            <pc:sldMk cId="2073048687" sldId="292"/>
            <ac:spMk id="14" creationId="{0B5198C4-C123-4868-8B3C-4BFFBEFD5746}"/>
          </ac:spMkLst>
        </pc:spChg>
      </pc:sldChg>
      <pc:sldChg chg="modSp add">
        <pc:chgData name="NATTAWAT JAMLONGRAD" userId="bd8b7ee1-cf74-4310-8f90-6c8a16c3e504" providerId="ADAL" clId="{F77C04E6-92C1-43B0-A0E0-1EEA6DC642F2}" dt="2018-09-26T08:25:57.648" v="335" actId="13822"/>
        <pc:sldMkLst>
          <pc:docMk/>
          <pc:sldMk cId="3968796014" sldId="293"/>
        </pc:sldMkLst>
        <pc:spChg chg="mod">
          <ac:chgData name="NATTAWAT JAMLONGRAD" userId="bd8b7ee1-cf74-4310-8f90-6c8a16c3e504" providerId="ADAL" clId="{F77C04E6-92C1-43B0-A0E0-1EEA6DC642F2}" dt="2018-09-26T08:25:57.648" v="335" actId="13822"/>
          <ac:spMkLst>
            <pc:docMk/>
            <pc:sldMk cId="3968796014" sldId="293"/>
            <ac:spMk id="27" creationId="{43A032C6-F53B-4785-A4B2-839672A3A310}"/>
          </ac:spMkLst>
        </pc:spChg>
        <pc:spChg chg="mod">
          <ac:chgData name="NATTAWAT JAMLONGRAD" userId="bd8b7ee1-cf74-4310-8f90-6c8a16c3e504" providerId="ADAL" clId="{F77C04E6-92C1-43B0-A0E0-1EEA6DC642F2}" dt="2018-09-26T08:25:54.429" v="334" actId="13822"/>
          <ac:spMkLst>
            <pc:docMk/>
            <pc:sldMk cId="3968796014" sldId="293"/>
            <ac:spMk id="29" creationId="{900ACFD6-A1CC-4959-9C47-824070EE8856}"/>
          </ac:spMkLst>
        </pc:spChg>
      </pc:sldChg>
      <pc:sldChg chg="modSp add">
        <pc:chgData name="NATTAWAT JAMLONGRAD" userId="bd8b7ee1-cf74-4310-8f90-6c8a16c3e504" providerId="ADAL" clId="{F77C04E6-92C1-43B0-A0E0-1EEA6DC642F2}" dt="2018-09-26T08:26:34.095" v="338" actId="13822"/>
        <pc:sldMkLst>
          <pc:docMk/>
          <pc:sldMk cId="1536597294" sldId="294"/>
        </pc:sldMkLst>
        <pc:spChg chg="mod">
          <ac:chgData name="NATTAWAT JAMLONGRAD" userId="bd8b7ee1-cf74-4310-8f90-6c8a16c3e504" providerId="ADAL" clId="{F77C04E6-92C1-43B0-A0E0-1EEA6DC642F2}" dt="2018-09-26T08:26:30.840" v="337" actId="13822"/>
          <ac:spMkLst>
            <pc:docMk/>
            <pc:sldMk cId="1536597294" sldId="294"/>
            <ac:spMk id="29" creationId="{900ACFD6-A1CC-4959-9C47-824070EE8856}"/>
          </ac:spMkLst>
        </pc:spChg>
        <pc:spChg chg="mod">
          <ac:chgData name="NATTAWAT JAMLONGRAD" userId="bd8b7ee1-cf74-4310-8f90-6c8a16c3e504" providerId="ADAL" clId="{F77C04E6-92C1-43B0-A0E0-1EEA6DC642F2}" dt="2018-09-26T08:26:34.095" v="338" actId="13822"/>
          <ac:spMkLst>
            <pc:docMk/>
            <pc:sldMk cId="1536597294" sldId="294"/>
            <ac:spMk id="32" creationId="{88B4630E-3258-479F-BC7D-A9381813EEA4}"/>
          </ac:spMkLst>
        </pc:spChg>
      </pc:sldChg>
      <pc:sldChg chg="modSp add">
        <pc:chgData name="NATTAWAT JAMLONGRAD" userId="bd8b7ee1-cf74-4310-8f90-6c8a16c3e504" providerId="ADAL" clId="{F77C04E6-92C1-43B0-A0E0-1EEA6DC642F2}" dt="2018-09-26T08:27:00.959" v="341" actId="13822"/>
        <pc:sldMkLst>
          <pc:docMk/>
          <pc:sldMk cId="1940524143" sldId="295"/>
        </pc:sldMkLst>
        <pc:spChg chg="mod">
          <ac:chgData name="NATTAWAT JAMLONGRAD" userId="bd8b7ee1-cf74-4310-8f90-6c8a16c3e504" providerId="ADAL" clId="{F77C04E6-92C1-43B0-A0E0-1EEA6DC642F2}" dt="2018-09-26T08:26:55.727" v="340" actId="13822"/>
          <ac:spMkLst>
            <pc:docMk/>
            <pc:sldMk cId="1940524143" sldId="295"/>
            <ac:spMk id="32" creationId="{88B4630E-3258-479F-BC7D-A9381813EEA4}"/>
          </ac:spMkLst>
        </pc:spChg>
        <pc:spChg chg="mod">
          <ac:chgData name="NATTAWAT JAMLONGRAD" userId="bd8b7ee1-cf74-4310-8f90-6c8a16c3e504" providerId="ADAL" clId="{F77C04E6-92C1-43B0-A0E0-1EEA6DC642F2}" dt="2018-09-26T08:27:00.959" v="341" actId="13822"/>
          <ac:spMkLst>
            <pc:docMk/>
            <pc:sldMk cId="1940524143" sldId="295"/>
            <ac:spMk id="39" creationId="{93F309AA-0565-4E11-8E9E-F8E876E67A89}"/>
          </ac:spMkLst>
        </pc:spChg>
      </pc:sldChg>
      <pc:sldChg chg="modSp add">
        <pc:chgData name="NATTAWAT JAMLONGRAD" userId="bd8b7ee1-cf74-4310-8f90-6c8a16c3e504" providerId="ADAL" clId="{F77C04E6-92C1-43B0-A0E0-1EEA6DC642F2}" dt="2018-09-26T08:30:50.138" v="350" actId="13822"/>
        <pc:sldMkLst>
          <pc:docMk/>
          <pc:sldMk cId="1828325281" sldId="296"/>
        </pc:sldMkLst>
        <pc:spChg chg="mod">
          <ac:chgData name="NATTAWAT JAMLONGRAD" userId="bd8b7ee1-cf74-4310-8f90-6c8a16c3e504" providerId="ADAL" clId="{F77C04E6-92C1-43B0-A0E0-1EEA6DC642F2}" dt="2018-09-26T08:30:24.561" v="348" actId="108"/>
          <ac:spMkLst>
            <pc:docMk/>
            <pc:sldMk cId="1828325281" sldId="296"/>
            <ac:spMk id="13" creationId="{D4E9925F-F6D4-45B4-966B-8D1C94DF696C}"/>
          </ac:spMkLst>
        </pc:spChg>
        <pc:spChg chg="mod">
          <ac:chgData name="NATTAWAT JAMLONGRAD" userId="bd8b7ee1-cf74-4310-8f90-6c8a16c3e504" providerId="ADAL" clId="{F77C04E6-92C1-43B0-A0E0-1EEA6DC642F2}" dt="2018-09-26T08:30:27.145" v="349" actId="108"/>
          <ac:spMkLst>
            <pc:docMk/>
            <pc:sldMk cId="1828325281" sldId="296"/>
            <ac:spMk id="14" creationId="{0B5198C4-C123-4868-8B3C-4BFFBEFD5746}"/>
          </ac:spMkLst>
        </pc:spChg>
        <pc:spChg chg="mod">
          <ac:chgData name="NATTAWAT JAMLONGRAD" userId="bd8b7ee1-cf74-4310-8f90-6c8a16c3e504" providerId="ADAL" clId="{F77C04E6-92C1-43B0-A0E0-1EEA6DC642F2}" dt="2018-09-26T08:30:50.138" v="350" actId="13822"/>
          <ac:spMkLst>
            <pc:docMk/>
            <pc:sldMk cId="1828325281" sldId="296"/>
            <ac:spMk id="23" creationId="{65C63D28-8E30-4ED8-BE0F-857289CF9831}"/>
          </ac:spMkLst>
        </pc:spChg>
        <pc:spChg chg="mod">
          <ac:chgData name="NATTAWAT JAMLONGRAD" userId="bd8b7ee1-cf74-4310-8f90-6c8a16c3e504" providerId="ADAL" clId="{F77C04E6-92C1-43B0-A0E0-1EEA6DC642F2}" dt="2018-09-26T08:30:18.678" v="347" actId="13822"/>
          <ac:spMkLst>
            <pc:docMk/>
            <pc:sldMk cId="1828325281" sldId="296"/>
            <ac:spMk id="40" creationId="{B150506A-165D-4AA8-A559-86C52706AD35}"/>
          </ac:spMkLst>
        </pc:spChg>
      </pc:sldChg>
      <pc:sldChg chg="modSp add">
        <pc:chgData name="NATTAWAT JAMLONGRAD" userId="bd8b7ee1-cf74-4310-8f90-6c8a16c3e504" providerId="ADAL" clId="{F77C04E6-92C1-43B0-A0E0-1EEA6DC642F2}" dt="2018-09-26T08:31:05.123" v="353" actId="13822"/>
        <pc:sldMkLst>
          <pc:docMk/>
          <pc:sldMk cId="3570756955" sldId="297"/>
        </pc:sldMkLst>
        <pc:spChg chg="mod">
          <ac:chgData name="NATTAWAT JAMLONGRAD" userId="bd8b7ee1-cf74-4310-8f90-6c8a16c3e504" providerId="ADAL" clId="{F77C04E6-92C1-43B0-A0E0-1EEA6DC642F2}" dt="2018-09-26T08:31:05.123" v="353" actId="13822"/>
          <ac:spMkLst>
            <pc:docMk/>
            <pc:sldMk cId="3570756955" sldId="297"/>
            <ac:spMk id="23" creationId="{65C63D28-8E30-4ED8-BE0F-857289CF9831}"/>
          </ac:spMkLst>
        </pc:spChg>
        <pc:spChg chg="mod">
          <ac:chgData name="NATTAWAT JAMLONGRAD" userId="bd8b7ee1-cf74-4310-8f90-6c8a16c3e504" providerId="ADAL" clId="{F77C04E6-92C1-43B0-A0E0-1EEA6DC642F2}" dt="2018-09-26T08:31:02.465" v="352" actId="13822"/>
          <ac:spMkLst>
            <pc:docMk/>
            <pc:sldMk cId="3570756955" sldId="297"/>
            <ac:spMk id="28" creationId="{20777D5E-F21D-4EC8-BA79-D908D9B8EA81}"/>
          </ac:spMkLst>
        </pc:spChg>
      </pc:sldChg>
      <pc:sldChg chg="modSp add">
        <pc:chgData name="NATTAWAT JAMLONGRAD" userId="bd8b7ee1-cf74-4310-8f90-6c8a16c3e504" providerId="ADAL" clId="{F77C04E6-92C1-43B0-A0E0-1EEA6DC642F2}" dt="2018-09-26T08:32:01.646" v="358" actId="13822"/>
        <pc:sldMkLst>
          <pc:docMk/>
          <pc:sldMk cId="2630078142" sldId="298"/>
        </pc:sldMkLst>
        <pc:spChg chg="mod">
          <ac:chgData name="NATTAWAT JAMLONGRAD" userId="bd8b7ee1-cf74-4310-8f90-6c8a16c3e504" providerId="ADAL" clId="{F77C04E6-92C1-43B0-A0E0-1EEA6DC642F2}" dt="2018-09-26T08:31:54.242" v="357" actId="13822"/>
          <ac:spMkLst>
            <pc:docMk/>
            <pc:sldMk cId="2630078142" sldId="298"/>
            <ac:spMk id="26" creationId="{F41A64C3-3D16-4F76-A85B-0A6B49014C07}"/>
          </ac:spMkLst>
        </pc:spChg>
        <pc:spChg chg="mod">
          <ac:chgData name="NATTAWAT JAMLONGRAD" userId="bd8b7ee1-cf74-4310-8f90-6c8a16c3e504" providerId="ADAL" clId="{F77C04E6-92C1-43B0-A0E0-1EEA6DC642F2}" dt="2018-09-26T08:32:01.646" v="358" actId="13822"/>
          <ac:spMkLst>
            <pc:docMk/>
            <pc:sldMk cId="2630078142" sldId="298"/>
            <ac:spMk id="28" creationId="{2E56E650-636E-4427-831E-C56A4013CE17}"/>
          </ac:spMkLst>
        </pc:spChg>
      </pc:sldChg>
      <pc:sldChg chg="modSp add">
        <pc:chgData name="NATTAWAT JAMLONGRAD" userId="bd8b7ee1-cf74-4310-8f90-6c8a16c3e504" providerId="ADAL" clId="{F77C04E6-92C1-43B0-A0E0-1EEA6DC642F2}" dt="2018-09-26T08:32:15.670" v="361" actId="13822"/>
        <pc:sldMkLst>
          <pc:docMk/>
          <pc:sldMk cId="3410206252" sldId="299"/>
        </pc:sldMkLst>
        <pc:spChg chg="mod">
          <ac:chgData name="NATTAWAT JAMLONGRAD" userId="bd8b7ee1-cf74-4310-8f90-6c8a16c3e504" providerId="ADAL" clId="{F77C04E6-92C1-43B0-A0E0-1EEA6DC642F2}" dt="2018-09-26T08:32:15.670" v="361" actId="13822"/>
          <ac:spMkLst>
            <pc:docMk/>
            <pc:sldMk cId="3410206252" sldId="299"/>
            <ac:spMk id="28" creationId="{2E56E650-636E-4427-831E-C56A4013CE17}"/>
          </ac:spMkLst>
        </pc:spChg>
        <pc:spChg chg="mod">
          <ac:chgData name="NATTAWAT JAMLONGRAD" userId="bd8b7ee1-cf74-4310-8f90-6c8a16c3e504" providerId="ADAL" clId="{F77C04E6-92C1-43B0-A0E0-1EEA6DC642F2}" dt="2018-09-26T08:32:12.909" v="360" actId="13822"/>
          <ac:spMkLst>
            <pc:docMk/>
            <pc:sldMk cId="3410206252" sldId="299"/>
            <ac:spMk id="31" creationId="{3E71C6E3-E0AB-4DEF-B863-DCDF59FF1B1B}"/>
          </ac:spMkLst>
        </pc:spChg>
      </pc:sldChg>
      <pc:sldChg chg="modSp add">
        <pc:chgData name="NATTAWAT JAMLONGRAD" userId="bd8b7ee1-cf74-4310-8f90-6c8a16c3e504" providerId="ADAL" clId="{F77C04E6-92C1-43B0-A0E0-1EEA6DC642F2}" dt="2018-09-26T08:35:09.553" v="366" actId="13822"/>
        <pc:sldMkLst>
          <pc:docMk/>
          <pc:sldMk cId="1866146972" sldId="300"/>
        </pc:sldMkLst>
        <pc:spChg chg="mod">
          <ac:chgData name="NATTAWAT JAMLONGRAD" userId="bd8b7ee1-cf74-4310-8f90-6c8a16c3e504" providerId="ADAL" clId="{F77C04E6-92C1-43B0-A0E0-1EEA6DC642F2}" dt="2018-09-26T08:35:06.505" v="365" actId="13822"/>
          <ac:spMkLst>
            <pc:docMk/>
            <pc:sldMk cId="1866146972" sldId="300"/>
            <ac:spMk id="31" creationId="{541A8E1D-2154-4C33-BC5C-85B5462F2D9C}"/>
          </ac:spMkLst>
        </pc:spChg>
        <pc:spChg chg="mod">
          <ac:chgData name="NATTAWAT JAMLONGRAD" userId="bd8b7ee1-cf74-4310-8f90-6c8a16c3e504" providerId="ADAL" clId="{F77C04E6-92C1-43B0-A0E0-1EEA6DC642F2}" dt="2018-09-26T08:35:09.553" v="366" actId="13822"/>
          <ac:spMkLst>
            <pc:docMk/>
            <pc:sldMk cId="1866146972" sldId="300"/>
            <ac:spMk id="33" creationId="{05A24523-FDFC-42E3-A464-5E39CC30F82A}"/>
          </ac:spMkLst>
        </pc:spChg>
      </pc:sldChg>
      <pc:sldChg chg="add">
        <pc:chgData name="NATTAWAT JAMLONGRAD" userId="bd8b7ee1-cf74-4310-8f90-6c8a16c3e504" providerId="ADAL" clId="{F77C04E6-92C1-43B0-A0E0-1EEA6DC642F2}" dt="2018-09-26T08:35:49.218" v="368"/>
        <pc:sldMkLst>
          <pc:docMk/>
          <pc:sldMk cId="413230073" sldId="301"/>
        </pc:sldMkLst>
      </pc:sldChg>
      <pc:sldChg chg="modSp">
        <pc:chgData name="NATTAWAT JAMLONGRAD" userId="bd8b7ee1-cf74-4310-8f90-6c8a16c3e504" providerId="ADAL" clId="{F77C04E6-92C1-43B0-A0E0-1EEA6DC642F2}" dt="2018-09-26T08:36:00.881" v="372" actId="13822"/>
        <pc:sldMkLst>
          <pc:docMk/>
          <pc:sldMk cId="413230073" sldId="302"/>
        </pc:sldMkLst>
        <pc:spChg chg="mod">
          <ac:chgData name="NATTAWAT JAMLONGRAD" userId="bd8b7ee1-cf74-4310-8f90-6c8a16c3e504" providerId="ADAL" clId="{F77C04E6-92C1-43B0-A0E0-1EEA6DC642F2}" dt="2018-09-26T08:36:00.881" v="372" actId="13822"/>
          <ac:spMkLst>
            <pc:docMk/>
            <pc:sldMk cId="413230073" sldId="302"/>
            <ac:spMk id="31" creationId="{C393110F-DFD5-471E-9050-45F41CD97BBB}"/>
          </ac:spMkLst>
        </pc:spChg>
        <pc:spChg chg="mod">
          <ac:chgData name="NATTAWAT JAMLONGRAD" userId="bd8b7ee1-cf74-4310-8f90-6c8a16c3e504" providerId="ADAL" clId="{F77C04E6-92C1-43B0-A0E0-1EEA6DC642F2}" dt="2018-09-26T08:35:58.283" v="371" actId="13822"/>
          <ac:spMkLst>
            <pc:docMk/>
            <pc:sldMk cId="413230073" sldId="302"/>
            <ac:spMk id="33" creationId="{2BFEB69C-6529-4C84-95ED-D047D8577261}"/>
          </ac:spMkLst>
        </pc:spChg>
      </pc:sldChg>
      <pc:sldChg chg="modSp add del">
        <pc:chgData name="NATTAWAT JAMLONGRAD" userId="bd8b7ee1-cf74-4310-8f90-6c8a16c3e504" providerId="ADAL" clId="{F77C04E6-92C1-43B0-A0E0-1EEA6DC642F2}" dt="2018-09-26T08:37:35.041" v="380" actId="2696"/>
        <pc:sldMkLst>
          <pc:docMk/>
          <pc:sldMk cId="1212173186" sldId="303"/>
        </pc:sldMkLst>
        <pc:spChg chg="mod">
          <ac:chgData name="NATTAWAT JAMLONGRAD" userId="bd8b7ee1-cf74-4310-8f90-6c8a16c3e504" providerId="ADAL" clId="{F77C04E6-92C1-43B0-A0E0-1EEA6DC642F2}" dt="2018-09-26T08:36:12.321" v="374" actId="13822"/>
          <ac:spMkLst>
            <pc:docMk/>
            <pc:sldMk cId="1212173186" sldId="303"/>
            <ac:spMk id="31" creationId="{C393110F-DFD5-471E-9050-45F41CD97BBB}"/>
          </ac:spMkLst>
        </pc:spChg>
        <pc:spChg chg="mod">
          <ac:chgData name="NATTAWAT JAMLONGRAD" userId="bd8b7ee1-cf74-4310-8f90-6c8a16c3e504" providerId="ADAL" clId="{F77C04E6-92C1-43B0-A0E0-1EEA6DC642F2}" dt="2018-09-26T08:36:15.218" v="375" actId="13822"/>
          <ac:spMkLst>
            <pc:docMk/>
            <pc:sldMk cId="1212173186" sldId="303"/>
            <ac:spMk id="38" creationId="{DF8BF5AA-8B62-4316-B6F5-535117DB3DE4}"/>
          </ac:spMkLst>
        </pc:spChg>
      </pc:sldChg>
      <pc:sldChg chg="addSp modSp add">
        <pc:chgData name="NATTAWAT JAMLONGRAD" userId="bd8b7ee1-cf74-4310-8f90-6c8a16c3e504" providerId="ADAL" clId="{F77C04E6-92C1-43B0-A0E0-1EEA6DC642F2}" dt="2018-09-26T08:38:18.062" v="387" actId="13822"/>
        <pc:sldMkLst>
          <pc:docMk/>
          <pc:sldMk cId="1264456234" sldId="304"/>
        </pc:sldMkLst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18" creationId="{6069F702-756C-41C4-AE41-0F9CF86C3FA5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19" creationId="{3C325CFC-0E47-4F3F-A5D5-C73E113AFEAC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21" creationId="{78A3639B-453D-41B1-8B40-D651DAAB2971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24" creationId="{AB7786B7-3E89-449E-95D0-722ECEE93242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25" creationId="{074B4EB9-9119-41A9-A69D-B0C758768CF8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26" creationId="{516ECFF8-FACB-4B03-8485-3728B970DB46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29" creationId="{11E28CC6-2A5A-4ADD-99FF-7629C038FCF1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31" creationId="{85E32EE2-91B0-40F1-B295-A06C6EA813FA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35" creationId="{1555ED1B-EBAC-4CC7-A8A9-0905558D777D}"/>
          </ac:spMkLst>
        </pc:spChg>
        <pc:spChg chg="add mod">
          <ac:chgData name="NATTAWAT JAMLONGRAD" userId="bd8b7ee1-cf74-4310-8f90-6c8a16c3e504" providerId="ADAL" clId="{F77C04E6-92C1-43B0-A0E0-1EEA6DC642F2}" dt="2018-09-26T08:38:14.534" v="386" actId="13822"/>
          <ac:spMkLst>
            <pc:docMk/>
            <pc:sldMk cId="1264456234" sldId="304"/>
            <ac:spMk id="36" creationId="{71A0BB80-E694-48BD-A79A-63AEBC8E999F}"/>
          </ac:spMkLst>
        </pc:spChg>
        <pc:spChg chg="add mod">
          <ac:chgData name="NATTAWAT JAMLONGRAD" userId="bd8b7ee1-cf74-4310-8f90-6c8a16c3e504" providerId="ADAL" clId="{F77C04E6-92C1-43B0-A0E0-1EEA6DC642F2}" dt="2018-09-26T08:38:18.062" v="387" actId="13822"/>
          <ac:spMkLst>
            <pc:docMk/>
            <pc:sldMk cId="1264456234" sldId="304"/>
            <ac:spMk id="38" creationId="{645781F1-FF58-4089-ADAD-AB9467BF8898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41" creationId="{99252F4A-C0FC-423B-9ABF-35AEC406659C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42" creationId="{B2D79B70-3198-4AAF-A856-7AB6461BA8AE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44" creationId="{A8F35DBE-9A91-49B4-BCDB-24CDF422CC3D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47" creationId="{ECA07384-8C82-4654-B284-A35FD57BF6B1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48" creationId="{08798976-F0A0-4828-A993-2D880E089033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49" creationId="{3BE6961E-9E77-4C30-8DDF-ADD6A37F8912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50" creationId="{6096BBDA-7FE2-4F94-86C4-559393F3D9FA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51" creationId="{C36209ED-41C7-433E-A144-58571A0A627C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52" creationId="{F95E4134-FD18-416B-999F-87CFCA03D423}"/>
          </ac:spMkLst>
        </pc:spChg>
        <pc:spChg chg="add">
          <ac:chgData name="NATTAWAT JAMLONGRAD" userId="bd8b7ee1-cf74-4310-8f90-6c8a16c3e504" providerId="ADAL" clId="{F77C04E6-92C1-43B0-A0E0-1EEA6DC642F2}" dt="2018-09-26T08:38:09.255" v="385"/>
          <ac:spMkLst>
            <pc:docMk/>
            <pc:sldMk cId="1264456234" sldId="304"/>
            <ac:spMk id="53" creationId="{079F346A-933E-4C4E-9309-317A2D6A71EC}"/>
          </ac:spMkLst>
        </pc:sp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22" creationId="{2991F5AA-E433-45DE-AE23-E6B1EA78F2C2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23" creationId="{EBF0F605-2336-45D3-965A-83CFF3AE4ABC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27" creationId="{C09D27C1-F78E-457B-8B3F-9B31C2FDE974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28" creationId="{F6E2CBB4-D684-4C80-8A30-EF43F949330B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30" creationId="{322B62A1-E8C1-48E6-9F76-106FAA6DD226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32" creationId="{0F8137A3-4A41-4836-B419-2714B7E94263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33" creationId="{2B5477E5-1B79-4410-B437-5FDB5C345114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34" creationId="{71B0F51F-8990-4597-AFB7-7FB67134AA1B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37" creationId="{85823E45-161D-4732-8AE1-BEA5D3E1243E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39" creationId="{E6565A50-E6E5-47BE-AB60-F0827A02E0F9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40" creationId="{A2264869-818D-435C-B5C4-BE7EC83AC8E9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43" creationId="{C83E2787-F7CE-4F51-A104-3937BD1F5D0E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45" creationId="{E6311C55-F3B2-479D-AD81-7864E916B379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46" creationId="{883C45A8-59BC-4E45-A5F2-4141183F0A48}"/>
          </ac:cxnSpMkLst>
        </pc:cxnChg>
        <pc:cxnChg chg="add">
          <ac:chgData name="NATTAWAT JAMLONGRAD" userId="bd8b7ee1-cf74-4310-8f90-6c8a16c3e504" providerId="ADAL" clId="{F77C04E6-92C1-43B0-A0E0-1EEA6DC642F2}" dt="2018-09-26T08:38:09.255" v="385"/>
          <ac:cxnSpMkLst>
            <pc:docMk/>
            <pc:sldMk cId="1264456234" sldId="304"/>
            <ac:cxnSpMk id="54" creationId="{8A7AB5D9-B126-4A9B-8867-A0CF0DBB7ED7}"/>
          </ac:cxnSpMkLst>
        </pc:cxnChg>
      </pc:sldChg>
      <pc:sldChg chg="modSp add">
        <pc:chgData name="NATTAWAT JAMLONGRAD" userId="bd8b7ee1-cf74-4310-8f90-6c8a16c3e504" providerId="ADAL" clId="{F77C04E6-92C1-43B0-A0E0-1EEA6DC642F2}" dt="2018-09-26T08:37:57.709" v="384" actId="13822"/>
        <pc:sldMkLst>
          <pc:docMk/>
          <pc:sldMk cId="194091758" sldId="305"/>
        </pc:sldMkLst>
        <pc:spChg chg="mod">
          <ac:chgData name="NATTAWAT JAMLONGRAD" userId="bd8b7ee1-cf74-4310-8f90-6c8a16c3e504" providerId="ADAL" clId="{F77C04E6-92C1-43B0-A0E0-1EEA6DC642F2}" dt="2018-09-26T08:37:53.675" v="383" actId="13822"/>
          <ac:spMkLst>
            <pc:docMk/>
            <pc:sldMk cId="194091758" sldId="305"/>
            <ac:spMk id="33" creationId="{53E08385-F4BE-415A-8708-4DEDD1EB8C1A}"/>
          </ac:spMkLst>
        </pc:spChg>
        <pc:spChg chg="mod">
          <ac:chgData name="NATTAWAT JAMLONGRAD" userId="bd8b7ee1-cf74-4310-8f90-6c8a16c3e504" providerId="ADAL" clId="{F77C04E6-92C1-43B0-A0E0-1EEA6DC642F2}" dt="2018-09-26T08:37:57.709" v="384" actId="13822"/>
          <ac:spMkLst>
            <pc:docMk/>
            <pc:sldMk cId="194091758" sldId="305"/>
            <ac:spMk id="38" creationId="{7AF0E4F0-EDD9-48B6-ADC8-A54E3F9D6BFC}"/>
          </ac:spMkLst>
        </pc:sp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1930446173" sldId="306"/>
        </pc:sldMkLst>
        <pc:spChg chg="mod">
          <ac:chgData name="NATTAWAT JAMLONGRAD" userId="bd8b7ee1-cf74-4310-8f90-6c8a16c3e504" providerId="ADAL" clId="{F77C04E6-92C1-43B0-A0E0-1EEA6DC642F2}" dt="2018-09-26T08:39:03.388" v="390" actId="108"/>
          <ac:spMkLst>
            <pc:docMk/>
            <pc:sldMk cId="1930446173" sldId="306"/>
            <ac:spMk id="8" creationId="{ED309B1D-690D-4240-9B56-D17D414D6748}"/>
          </ac:spMkLst>
        </pc:spChg>
        <pc:spChg chg="mod">
          <ac:chgData name="NATTAWAT JAMLONGRAD" userId="bd8b7ee1-cf74-4310-8f90-6c8a16c3e504" providerId="ADAL" clId="{F77C04E6-92C1-43B0-A0E0-1EEA6DC642F2}" dt="2018-09-26T08:39:04.468" v="391" actId="108"/>
          <ac:spMkLst>
            <pc:docMk/>
            <pc:sldMk cId="1930446173" sldId="306"/>
            <ac:spMk id="15" creationId="{1FB3E6E1-DEC3-4E00-A77C-1F69BFA06F82}"/>
          </ac:spMkLst>
        </pc:spChg>
        <pc:spChg chg="mod">
          <ac:chgData name="NATTAWAT JAMLONGRAD" userId="bd8b7ee1-cf74-4310-8f90-6c8a16c3e504" providerId="ADAL" clId="{F77C04E6-92C1-43B0-A0E0-1EEA6DC642F2}" dt="2018-09-26T08:39:18.043" v="393" actId="13822"/>
          <ac:spMkLst>
            <pc:docMk/>
            <pc:sldMk cId="1930446173" sldId="306"/>
            <ac:spMk id="23" creationId="{7CDDCE81-B626-4CC5-AD2B-4F265C5EEDF0}"/>
          </ac:spMkLst>
        </pc:spChg>
        <pc:spChg chg="mod">
          <ac:chgData name="NATTAWAT JAMLONGRAD" userId="bd8b7ee1-cf74-4310-8f90-6c8a16c3e504" providerId="ADAL" clId="{F77C04E6-92C1-43B0-A0E0-1EEA6DC642F2}" dt="2018-09-26T08:39:10.660" v="392" actId="13822"/>
          <ac:spMkLst>
            <pc:docMk/>
            <pc:sldMk cId="1930446173" sldId="306"/>
            <ac:spMk id="40" creationId="{A8BC00C7-1448-4E78-BA64-A32FEB0545D3}"/>
          </ac:spMkLst>
        </pc:sp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3552131249" sldId="307"/>
        </pc:sldMkLst>
        <pc:spChg chg="mod">
          <ac:chgData name="NATTAWAT JAMLONGRAD" userId="bd8b7ee1-cf74-4310-8f90-6c8a16c3e504" providerId="ADAL" clId="{F77C04E6-92C1-43B0-A0E0-1EEA6DC642F2}" dt="2018-09-26T08:39:30.045" v="395" actId="13822"/>
          <ac:spMkLst>
            <pc:docMk/>
            <pc:sldMk cId="3552131249" sldId="307"/>
            <ac:spMk id="23" creationId="{7CDDCE81-B626-4CC5-AD2B-4F265C5EEDF0}"/>
          </ac:spMkLst>
        </pc:spChg>
        <pc:spChg chg="mod">
          <ac:chgData name="NATTAWAT JAMLONGRAD" userId="bd8b7ee1-cf74-4310-8f90-6c8a16c3e504" providerId="ADAL" clId="{F77C04E6-92C1-43B0-A0E0-1EEA6DC642F2}" dt="2018-09-26T08:39:33.218" v="396" actId="13822"/>
          <ac:spMkLst>
            <pc:docMk/>
            <pc:sldMk cId="3552131249" sldId="307"/>
            <ac:spMk id="28" creationId="{3E246FD0-33CD-4FEE-A1E7-4B307F45FCD1}"/>
          </ac:spMkLst>
        </pc:sp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434532754" sldId="308"/>
        </pc:sldMkLst>
        <pc:spChg chg="mod">
          <ac:chgData name="NATTAWAT JAMLONGRAD" userId="bd8b7ee1-cf74-4310-8f90-6c8a16c3e504" providerId="ADAL" clId="{F77C04E6-92C1-43B0-A0E0-1EEA6DC642F2}" dt="2018-09-26T08:43:56.005" v="400" actId="13822"/>
          <ac:spMkLst>
            <pc:docMk/>
            <pc:sldMk cId="434532754" sldId="308"/>
            <ac:spMk id="26" creationId="{ABC72E6B-07EF-4651-B807-9505FA6C1643}"/>
          </ac:spMkLst>
        </pc:spChg>
        <pc:spChg chg="mod">
          <ac:chgData name="NATTAWAT JAMLONGRAD" userId="bd8b7ee1-cf74-4310-8f90-6c8a16c3e504" providerId="ADAL" clId="{F77C04E6-92C1-43B0-A0E0-1EEA6DC642F2}" dt="2018-09-26T08:43:59.322" v="401" actId="13822"/>
          <ac:spMkLst>
            <pc:docMk/>
            <pc:sldMk cId="434532754" sldId="308"/>
            <ac:spMk id="28" creationId="{4DC3404B-CD6B-45EC-B128-74F1D1B4176C}"/>
          </ac:spMkLst>
        </pc:spChg>
      </pc:sldChg>
      <pc:sldChg chg="addSp delSp 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2074913760" sldId="309"/>
        </pc:sldMkLst>
        <pc:spChg chg="mod">
          <ac:chgData name="NATTAWAT JAMLONGRAD" userId="bd8b7ee1-cf74-4310-8f90-6c8a16c3e504" providerId="ADAL" clId="{F77C04E6-92C1-43B0-A0E0-1EEA6DC642F2}" dt="2018-09-26T08:45:39.301" v="409" actId="14100"/>
          <ac:spMkLst>
            <pc:docMk/>
            <pc:sldMk cId="2074913760" sldId="309"/>
            <ac:spMk id="4" creationId="{814D6882-0B89-4094-BBCB-0DD1E1628A29}"/>
          </ac:spMkLst>
        </pc:spChg>
        <pc:spChg chg="mod">
          <ac:chgData name="NATTAWAT JAMLONGRAD" userId="bd8b7ee1-cf74-4310-8f90-6c8a16c3e504" providerId="ADAL" clId="{F77C04E6-92C1-43B0-A0E0-1EEA6DC642F2}" dt="2018-09-26T08:45:30.053" v="407" actId="13822"/>
          <ac:spMkLst>
            <pc:docMk/>
            <pc:sldMk cId="2074913760" sldId="309"/>
            <ac:spMk id="26" creationId="{745238B9-67DA-494D-A495-1E88871B6354}"/>
          </ac:spMkLst>
        </pc:spChg>
        <pc:spChg chg="mod">
          <ac:chgData name="NATTAWAT JAMLONGRAD" userId="bd8b7ee1-cf74-4310-8f90-6c8a16c3e504" providerId="ADAL" clId="{F77C04E6-92C1-43B0-A0E0-1EEA6DC642F2}" dt="2018-09-26T08:45:27.446" v="406" actId="13822"/>
          <ac:spMkLst>
            <pc:docMk/>
            <pc:sldMk cId="2074913760" sldId="309"/>
            <ac:spMk id="28" creationId="{4C952324-2575-4A56-AD09-44BA2541C5DC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57" creationId="{95C1C1EF-E3E9-4815-83A8-E94D4C3FD9F3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58" creationId="{C995DB0B-33ED-4A20-B090-168FEF03C8B7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59" creationId="{E77B690F-CBE7-4E33-91AD-B767608024AE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62" creationId="{586E5985-8D53-4687-8B97-F1EA2129F5BF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63" creationId="{8CB37156-0130-4946-AF61-70CBF2A99691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64" creationId="{22CB44BD-8A7C-4053-8775-325D4CF2CB67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68" creationId="{B92E9AC7-1197-4781-8459-A74CA4C09BA9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70" creationId="{0DBA683B-E984-44FC-9882-290A2F850592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74" creationId="{215603B9-3CFC-4445-B9BB-1A86A7D39F58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75" creationId="{F141EC85-9AC3-4F74-BFB6-D3C652A86F45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77" creationId="{A146570B-8B36-4DA0-825C-411625CCA9F9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80" creationId="{FE254189-428B-4924-868E-CFAD73B03640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81" creationId="{440BE7EA-244C-4B49-A0C1-F0ACC55EFB9A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83" creationId="{B72FE1C6-432A-43D0-A120-DA65DF71DF5A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86" creationId="{961C8B0D-CF3A-4CEE-94EA-CDE1D2D3EBA5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87" creationId="{886DC30C-E83E-4499-9182-F777C294B3F4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88" creationId="{84DBDD8D-D74B-41E5-A00E-A998819D0B28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89" creationId="{BE87F6CA-76C6-4D5A-8AC1-9B856274EBEC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90" creationId="{29789353-7B81-4A28-BDF0-BEAF73C5956E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91" creationId="{8D0CA8A5-CF42-4BEF-8B32-33CE48621CE4}"/>
          </ac:spMkLst>
        </pc:spChg>
        <pc:spChg chg="add del">
          <ac:chgData name="NATTAWAT JAMLONGRAD" userId="bd8b7ee1-cf74-4310-8f90-6c8a16c3e504" providerId="ADAL" clId="{F77C04E6-92C1-43B0-A0E0-1EEA6DC642F2}" dt="2018-09-26T08:45:43.501" v="411"/>
          <ac:spMkLst>
            <pc:docMk/>
            <pc:sldMk cId="2074913760" sldId="309"/>
            <ac:spMk id="92" creationId="{427FF0AD-08C9-41E5-AE34-F57AC2B582DD}"/>
          </ac:spMkLst>
        </pc:sp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60" creationId="{83979997-AD9A-4825-9A75-F52BD9CB58A1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61" creationId="{259084EC-8E87-43A0-B966-9079B07FDBB3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65" creationId="{9C0EDC94-1A08-4ADF-8162-B0609862C6F5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67" creationId="{499F5F8A-B131-466D-9927-430AE366B234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69" creationId="{5AD6EB66-73C9-45C1-BF7E-D55DFFB85FBE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71" creationId="{DAF5166A-5E47-4FC4-A364-1BC31F8D406D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72" creationId="{8130D3D2-3165-416D-9744-57898905535B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73" creationId="{5B215C22-63B0-40B5-9DB7-B46E69BE7577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76" creationId="{0702B790-C41C-4B98-B0DA-82CDDF33CDD0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78" creationId="{DB6BF32D-77F9-41BA-8234-5630570BC9AA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79" creationId="{E678AFB9-B7A7-4147-80A7-8312557BDE99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82" creationId="{3BA04F89-CD7A-4579-9E8F-E7B55F681B66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84" creationId="{2652982B-AFFC-4210-AA4A-7CA62C675E66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85" creationId="{BD7EA224-1CD4-4C7B-8D83-D50719D6B6BA}"/>
          </ac:cxnSpMkLst>
        </pc:cxnChg>
        <pc:cxnChg chg="add del">
          <ac:chgData name="NATTAWAT JAMLONGRAD" userId="bd8b7ee1-cf74-4310-8f90-6c8a16c3e504" providerId="ADAL" clId="{F77C04E6-92C1-43B0-A0E0-1EEA6DC642F2}" dt="2018-09-26T08:45:43.501" v="411"/>
          <ac:cxnSpMkLst>
            <pc:docMk/>
            <pc:sldMk cId="2074913760" sldId="309"/>
            <ac:cxnSpMk id="93" creationId="{BCFEDC9E-634D-4679-A11E-5B3F64B4B3FF}"/>
          </ac:cxnSpMkLst>
        </pc:cxn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116790331" sldId="310"/>
        </pc:sldMkLst>
        <pc:spChg chg="mod">
          <ac:chgData name="NATTAWAT JAMLONGRAD" userId="bd8b7ee1-cf74-4310-8f90-6c8a16c3e504" providerId="ADAL" clId="{F77C04E6-92C1-43B0-A0E0-1EEA6DC642F2}" dt="2018-09-26T08:46:09.191" v="414" actId="13822"/>
          <ac:spMkLst>
            <pc:docMk/>
            <pc:sldMk cId="116790331" sldId="310"/>
            <ac:spMk id="28" creationId="{4C952324-2575-4A56-AD09-44BA2541C5DC}"/>
          </ac:spMkLst>
        </pc:spChg>
        <pc:spChg chg="mod">
          <ac:chgData name="NATTAWAT JAMLONGRAD" userId="bd8b7ee1-cf74-4310-8f90-6c8a16c3e504" providerId="ADAL" clId="{F77C04E6-92C1-43B0-A0E0-1EEA6DC642F2}" dt="2018-09-26T08:46:04.509" v="413" actId="13822"/>
          <ac:spMkLst>
            <pc:docMk/>
            <pc:sldMk cId="116790331" sldId="310"/>
            <ac:spMk id="31" creationId="{1BD042E9-EA60-44F8-A72E-5CC89D4CDE03}"/>
          </ac:spMkLst>
        </pc:sp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1464934187" sldId="312"/>
        </pc:sldMkLst>
        <pc:spChg chg="mod">
          <ac:chgData name="NATTAWAT JAMLONGRAD" userId="bd8b7ee1-cf74-4310-8f90-6c8a16c3e504" providerId="ADAL" clId="{F77C04E6-92C1-43B0-A0E0-1EEA6DC642F2}" dt="2018-09-26T08:46:54.626" v="419" actId="13822"/>
          <ac:spMkLst>
            <pc:docMk/>
            <pc:sldMk cId="1464934187" sldId="312"/>
            <ac:spMk id="31" creationId="{31835A3F-D00A-4698-B323-927C3D0BE480}"/>
          </ac:spMkLst>
        </pc:spChg>
        <pc:spChg chg="mod">
          <ac:chgData name="NATTAWAT JAMLONGRAD" userId="bd8b7ee1-cf74-4310-8f90-6c8a16c3e504" providerId="ADAL" clId="{F77C04E6-92C1-43B0-A0E0-1EEA6DC642F2}" dt="2018-09-26T08:46:51.286" v="418" actId="13822"/>
          <ac:spMkLst>
            <pc:docMk/>
            <pc:sldMk cId="1464934187" sldId="312"/>
            <ac:spMk id="33" creationId="{C93628FF-B663-42DD-9338-00BDEF8C2FFC}"/>
          </ac:spMkLst>
        </pc:spChg>
      </pc:sldChg>
      <pc:sldChg chg="addSp 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2863704482" sldId="313"/>
        </pc:sldMkLst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18" creationId="{652A22FC-7BB2-4A60-9B67-57ECCF48952D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19" creationId="{5188F372-36B7-4604-A6C6-6B92935D1234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20" creationId="{EABF5254-8A5D-4BA3-89F6-E106C613D90A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24" creationId="{0C28B192-B6B2-4597-8C98-1C634F542065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25" creationId="{950DEB4D-D7E2-45D8-89F5-D50C7776816B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26" creationId="{E5C9AB28-990C-4882-8B65-6E954280A3A7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29" creationId="{E97DB968-BB0C-4D27-8288-64C2D881E8AF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31" creationId="{22E94F80-9B00-465A-9717-218CDE926935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35" creationId="{AD10783A-D3CD-4423-88CF-20A92507B95C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36" creationId="{86B76755-92D6-495B-A23A-27D5F56CA810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38" creationId="{9C7DCA27-3CA2-4555-8784-1CF8128C7CA6}"/>
          </ac:spMkLst>
        </pc:spChg>
        <pc:spChg chg="add mod">
          <ac:chgData name="NATTAWAT JAMLONGRAD" userId="bd8b7ee1-cf74-4310-8f90-6c8a16c3e504" providerId="ADAL" clId="{F77C04E6-92C1-43B0-A0E0-1EEA6DC642F2}" dt="2018-09-26T08:48:30.946" v="435" actId="13822"/>
          <ac:spMkLst>
            <pc:docMk/>
            <pc:sldMk cId="2863704482" sldId="313"/>
            <ac:spMk id="41" creationId="{AB39A52E-5C15-431F-B80B-895BBC3D5BEC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42" creationId="{A3FAE0C3-D6EA-4DE2-82AA-0617C5514F92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44" creationId="{972FCBB7-00C3-4F8A-B9E6-95EE5F4D5E94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47" creationId="{93BB6E86-0749-434B-ADE1-6B0FBB2BAE04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48" creationId="{30D5AB7D-EABE-4A1C-9600-6AECAE894945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49" creationId="{F4427C19-AC2B-43B1-A256-37D3E20FB20F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50" creationId="{22F78A15-3334-44FB-A3AE-FA955388C29E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51" creationId="{7BD4935B-0ECF-4187-A0CF-3D078BC2E071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52" creationId="{EB6211E2-D2F5-474D-BCA0-0E073D7A630E}"/>
          </ac:spMkLst>
        </pc:spChg>
        <pc:spChg chg="add">
          <ac:chgData name="NATTAWAT JAMLONGRAD" userId="bd8b7ee1-cf74-4310-8f90-6c8a16c3e504" providerId="ADAL" clId="{F77C04E6-92C1-43B0-A0E0-1EEA6DC642F2}" dt="2018-09-26T08:48:26.666" v="434"/>
          <ac:spMkLst>
            <pc:docMk/>
            <pc:sldMk cId="2863704482" sldId="313"/>
            <ac:spMk id="53" creationId="{8348F6F3-5B27-49BD-BDF9-04CA983E718A}"/>
          </ac:spMkLst>
        </pc:sp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21" creationId="{894604AC-BF6A-43E9-B992-6CC716B803EF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23" creationId="{331BA074-5332-439A-9FBA-7D80EBDC1287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27" creationId="{7B1FAAC6-9AE1-42B0-8936-37089226796F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28" creationId="{F9646AD0-B553-4BBD-96F6-F8EBCE18C09A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30" creationId="{D9C453D3-1550-4C95-9BCD-9785960BB1F8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32" creationId="{DC9411FE-6DF9-429E-B078-7ED800E35B08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33" creationId="{08929DD7-C649-4E61-BFED-498708EDE295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34" creationId="{F9A14ECA-2DF8-4C34-BB64-4820AF146A0D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37" creationId="{89FB9C43-34BC-4454-9DC7-CFDD48200A72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39" creationId="{986212B1-D18E-4600-933A-F2EB51096D63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40" creationId="{A0F6DDDC-EA12-4DC3-B0D4-A5851DB1E6F3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43" creationId="{D372FB9E-4501-46C9-A7E8-F8307E5FB5E0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45" creationId="{CC888319-1C28-4C26-81F3-A2FAE397DBA4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46" creationId="{A3DD8732-ED92-4E2E-838F-E30635DE4D43}"/>
          </ac:cxnSpMkLst>
        </pc:cxnChg>
        <pc:cxnChg chg="add">
          <ac:chgData name="NATTAWAT JAMLONGRAD" userId="bd8b7ee1-cf74-4310-8f90-6c8a16c3e504" providerId="ADAL" clId="{F77C04E6-92C1-43B0-A0E0-1EEA6DC642F2}" dt="2018-09-26T08:48:26.666" v="434"/>
          <ac:cxnSpMkLst>
            <pc:docMk/>
            <pc:sldMk cId="2863704482" sldId="313"/>
            <ac:cxnSpMk id="54" creationId="{B42E360C-C26A-4008-B29D-B9C77AB948F5}"/>
          </ac:cxnSpMkLst>
        </pc:cxn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1069341023" sldId="314"/>
        </pc:sldMkLst>
        <pc:spChg chg="mod">
          <ac:chgData name="NATTAWAT JAMLONGRAD" userId="bd8b7ee1-cf74-4310-8f90-6c8a16c3e504" providerId="ADAL" clId="{F77C04E6-92C1-43B0-A0E0-1EEA6DC642F2}" dt="2018-09-26T08:47:36.794" v="427" actId="13822"/>
          <ac:spMkLst>
            <pc:docMk/>
            <pc:sldMk cId="1069341023" sldId="314"/>
            <ac:spMk id="33" creationId="{A39834B1-4775-4F67-9940-05CB9F2B55CD}"/>
          </ac:spMkLst>
        </pc:spChg>
        <pc:spChg chg="mod">
          <ac:chgData name="NATTAWAT JAMLONGRAD" userId="bd8b7ee1-cf74-4310-8f90-6c8a16c3e504" providerId="ADAL" clId="{F77C04E6-92C1-43B0-A0E0-1EEA6DC642F2}" dt="2018-09-26T08:47:34.697" v="426" actId="13822"/>
          <ac:spMkLst>
            <pc:docMk/>
            <pc:sldMk cId="1069341023" sldId="314"/>
            <ac:spMk id="35" creationId="{7A6B6A7E-4C8A-416C-A285-89C4419B35A1}"/>
          </ac:spMkLst>
        </pc:sp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3883727898" sldId="315"/>
        </pc:sldMkLst>
        <pc:spChg chg="mod">
          <ac:chgData name="NATTAWAT JAMLONGRAD" userId="bd8b7ee1-cf74-4310-8f90-6c8a16c3e504" providerId="ADAL" clId="{F77C04E6-92C1-43B0-A0E0-1EEA6DC642F2}" dt="2018-09-26T08:48:01.232" v="430" actId="13822"/>
          <ac:spMkLst>
            <pc:docMk/>
            <pc:sldMk cId="3883727898" sldId="315"/>
            <ac:spMk id="33" creationId="{A39834B1-4775-4F67-9940-05CB9F2B55CD}"/>
          </ac:spMkLst>
        </pc:spChg>
        <pc:spChg chg="mod">
          <ac:chgData name="NATTAWAT JAMLONGRAD" userId="bd8b7ee1-cf74-4310-8f90-6c8a16c3e504" providerId="ADAL" clId="{F77C04E6-92C1-43B0-A0E0-1EEA6DC642F2}" dt="2018-09-26T08:47:57.983" v="429" actId="13822"/>
          <ac:spMkLst>
            <pc:docMk/>
            <pc:sldMk cId="3883727898" sldId="315"/>
            <ac:spMk id="40" creationId="{1BE847FA-E8BB-4E86-8F86-514C36A98B39}"/>
          </ac:spMkLst>
        </pc:sp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2002945913" sldId="316"/>
        </pc:sldMkLst>
        <pc:spChg chg="mod">
          <ac:chgData name="NATTAWAT JAMLONGRAD" userId="bd8b7ee1-cf74-4310-8f90-6c8a16c3e504" providerId="ADAL" clId="{F77C04E6-92C1-43B0-A0E0-1EEA6DC642F2}" dt="2018-09-26T08:48:11.569" v="432" actId="13822"/>
          <ac:spMkLst>
            <pc:docMk/>
            <pc:sldMk cId="2002945913" sldId="316"/>
            <ac:spMk id="25" creationId="{EDA9CE89-863E-4A3F-B900-7B84CAC3239C}"/>
          </ac:spMkLst>
        </pc:spChg>
        <pc:spChg chg="mod">
          <ac:chgData name="NATTAWAT JAMLONGRAD" userId="bd8b7ee1-cf74-4310-8f90-6c8a16c3e504" providerId="ADAL" clId="{F77C04E6-92C1-43B0-A0E0-1EEA6DC642F2}" dt="2018-09-26T08:48:14.698" v="433" actId="13822"/>
          <ac:spMkLst>
            <pc:docMk/>
            <pc:sldMk cId="2002945913" sldId="316"/>
            <ac:spMk id="40" creationId="{1BE847FA-E8BB-4E86-8F86-514C36A98B39}"/>
          </ac:spMkLst>
        </pc:spChg>
      </pc:sldChg>
      <pc:sldChg chg="modSp add modTransition">
        <pc:chgData name="NATTAWAT JAMLONGRAD" userId="bd8b7ee1-cf74-4310-8f90-6c8a16c3e504" providerId="ADAL" clId="{F77C04E6-92C1-43B0-A0E0-1EEA6DC642F2}" dt="2018-09-26T08:50:38.321" v="446"/>
        <pc:sldMkLst>
          <pc:docMk/>
          <pc:sldMk cId="3780374531" sldId="317"/>
        </pc:sldMkLst>
        <pc:spChg chg="mod">
          <ac:chgData name="NATTAWAT JAMLONGRAD" userId="bd8b7ee1-cf74-4310-8f90-6c8a16c3e504" providerId="ADAL" clId="{F77C04E6-92C1-43B0-A0E0-1EEA6DC642F2}" dt="2018-09-26T08:49:09.874" v="444" actId="108"/>
          <ac:spMkLst>
            <pc:docMk/>
            <pc:sldMk cId="3780374531" sldId="317"/>
            <ac:spMk id="4" creationId="{814D6882-0B89-4094-BBCB-0DD1E1628A29}"/>
          </ac:spMkLst>
        </pc:spChg>
        <pc:spChg chg="mod">
          <ac:chgData name="NATTAWAT JAMLONGRAD" userId="bd8b7ee1-cf74-4310-8f90-6c8a16c3e504" providerId="ADAL" clId="{F77C04E6-92C1-43B0-A0E0-1EEA6DC642F2}" dt="2018-09-26T08:49:07.903" v="443" actId="108"/>
          <ac:spMkLst>
            <pc:docMk/>
            <pc:sldMk cId="3780374531" sldId="317"/>
            <ac:spMk id="16" creationId="{8A000BCA-B0B8-4E5D-8646-1DA5FD696CFD}"/>
          </ac:spMkLst>
        </pc:spChg>
        <pc:spChg chg="mod">
          <ac:chgData name="NATTAWAT JAMLONGRAD" userId="bd8b7ee1-cf74-4310-8f90-6c8a16c3e504" providerId="ADAL" clId="{F77C04E6-92C1-43B0-A0E0-1EEA6DC642F2}" dt="2018-09-26T08:48:55.345" v="439" actId="13822"/>
          <ac:spMkLst>
            <pc:docMk/>
            <pc:sldMk cId="3780374531" sldId="317"/>
            <ac:spMk id="43" creationId="{47C97896-D30D-475D-9C58-AEC0E0F0B3C7}"/>
          </ac:spMkLst>
        </pc:spChg>
        <pc:spChg chg="mod">
          <ac:chgData name="NATTAWAT JAMLONGRAD" userId="bd8b7ee1-cf74-4310-8f90-6c8a16c3e504" providerId="ADAL" clId="{F77C04E6-92C1-43B0-A0E0-1EEA6DC642F2}" dt="2018-09-26T08:48:58.181" v="440" actId="13822"/>
          <ac:spMkLst>
            <pc:docMk/>
            <pc:sldMk cId="3780374531" sldId="317"/>
            <ac:spMk id="44" creationId="{E3506A19-4A97-4BEB-B2A1-A0C1BE8AD20C}"/>
          </ac:spMkLst>
        </pc:spChg>
      </pc:sldChg>
    </pc:docChg>
  </pc:docChgLst>
  <pc:docChgLst>
    <pc:chgData name="WATCHARASAK MANOSATIENKUL" userId="08870317-c33b-4e5c-8ae5-c0f8c917e9d1" providerId="ADAL" clId="{2550438B-F61D-426F-AD13-C5245E13403A}"/>
    <pc:docChg chg="undo custSel addSld modSld">
      <pc:chgData name="WATCHARASAK MANOSATIENKUL" userId="08870317-c33b-4e5c-8ae5-c0f8c917e9d1" providerId="ADAL" clId="{2550438B-F61D-426F-AD13-C5245E13403A}" dt="2018-09-26T08:16:05.377" v="279" actId="20577"/>
      <pc:docMkLst>
        <pc:docMk/>
      </pc:docMkLst>
      <pc:sldChg chg="modSp">
        <pc:chgData name="WATCHARASAK MANOSATIENKUL" userId="08870317-c33b-4e5c-8ae5-c0f8c917e9d1" providerId="ADAL" clId="{2550438B-F61D-426F-AD13-C5245E13403A}" dt="2018-09-26T07:23:27.683" v="10" actId="1076"/>
        <pc:sldMkLst>
          <pc:docMk/>
          <pc:sldMk cId="1775544629" sldId="257"/>
        </pc:sldMkLst>
        <pc:spChg chg="mod">
          <ac:chgData name="WATCHARASAK MANOSATIENKUL" userId="08870317-c33b-4e5c-8ae5-c0f8c917e9d1" providerId="ADAL" clId="{2550438B-F61D-426F-AD13-C5245E13403A}" dt="2018-09-26T07:22:09.671" v="7" actId="1076"/>
          <ac:spMkLst>
            <pc:docMk/>
            <pc:sldMk cId="1775544629" sldId="257"/>
            <ac:spMk id="4" creationId="{814D6882-0B89-4094-BBCB-0DD1E1628A29}"/>
          </ac:spMkLst>
        </pc:spChg>
        <pc:spChg chg="mod">
          <ac:chgData name="WATCHARASAK MANOSATIENKUL" userId="08870317-c33b-4e5c-8ae5-c0f8c917e9d1" providerId="ADAL" clId="{2550438B-F61D-426F-AD13-C5245E13403A}" dt="2018-09-26T07:17:14.135" v="1" actId="20577"/>
          <ac:spMkLst>
            <pc:docMk/>
            <pc:sldMk cId="1775544629" sldId="257"/>
            <ac:spMk id="7" creationId="{4015CC18-988D-4213-98D0-BFDF7A69FC26}"/>
          </ac:spMkLst>
        </pc:spChg>
        <pc:spChg chg="mod">
          <ac:chgData name="WATCHARASAK MANOSATIENKUL" userId="08870317-c33b-4e5c-8ae5-c0f8c917e9d1" providerId="ADAL" clId="{2550438B-F61D-426F-AD13-C5245E13403A}" dt="2018-09-26T07:19:57.003" v="5" actId="20577"/>
          <ac:spMkLst>
            <pc:docMk/>
            <pc:sldMk cId="1775544629" sldId="257"/>
            <ac:spMk id="8" creationId="{ED309B1D-690D-4240-9B56-D17D414D6748}"/>
          </ac:spMkLst>
        </pc:spChg>
        <pc:spChg chg="mod">
          <ac:chgData name="WATCHARASAK MANOSATIENKUL" userId="08870317-c33b-4e5c-8ae5-c0f8c917e9d1" providerId="ADAL" clId="{2550438B-F61D-426F-AD13-C5245E13403A}" dt="2018-09-26T07:22:15.333" v="8" actId="1076"/>
          <ac:spMkLst>
            <pc:docMk/>
            <pc:sldMk cId="1775544629" sldId="257"/>
            <ac:spMk id="9" creationId="{3675E7D0-62D3-4114-8CA8-E6CAC04E84AA}"/>
          </ac:spMkLst>
        </pc:spChg>
        <pc:spChg chg="mod">
          <ac:chgData name="WATCHARASAK MANOSATIENKUL" userId="08870317-c33b-4e5c-8ae5-c0f8c917e9d1" providerId="ADAL" clId="{2550438B-F61D-426F-AD13-C5245E13403A}" dt="2018-09-26T07:23:27.683" v="10" actId="1076"/>
          <ac:spMkLst>
            <pc:docMk/>
            <pc:sldMk cId="1775544629" sldId="257"/>
            <ac:spMk id="10" creationId="{6360E767-2B7F-4B08-82E1-E4A34FC2BA34}"/>
          </ac:spMkLst>
        </pc:spChg>
        <pc:spChg chg="mod">
          <ac:chgData name="WATCHARASAK MANOSATIENKUL" userId="08870317-c33b-4e5c-8ae5-c0f8c917e9d1" providerId="ADAL" clId="{2550438B-F61D-426F-AD13-C5245E13403A}" dt="2018-09-26T07:19:35.726" v="2" actId="20577"/>
          <ac:spMkLst>
            <pc:docMk/>
            <pc:sldMk cId="1775544629" sldId="257"/>
            <ac:spMk id="14" creationId="{0B5198C4-C123-4868-8B3C-4BFFBEFD5746}"/>
          </ac:spMkLst>
        </pc:spChg>
        <pc:spChg chg="mod">
          <ac:chgData name="WATCHARASAK MANOSATIENKUL" userId="08870317-c33b-4e5c-8ae5-c0f8c917e9d1" providerId="ADAL" clId="{2550438B-F61D-426F-AD13-C5245E13403A}" dt="2018-09-26T07:19:39.923" v="3" actId="20577"/>
          <ac:spMkLst>
            <pc:docMk/>
            <pc:sldMk cId="1775544629" sldId="257"/>
            <ac:spMk id="15" creationId="{1FB3E6E1-DEC3-4E00-A77C-1F69BFA06F82}"/>
          </ac:spMkLst>
        </pc:spChg>
        <pc:spChg chg="mod">
          <ac:chgData name="WATCHARASAK MANOSATIENKUL" userId="08870317-c33b-4e5c-8ae5-c0f8c917e9d1" providerId="ADAL" clId="{2550438B-F61D-426F-AD13-C5245E13403A}" dt="2018-09-26T07:21:11.121" v="6" actId="1076"/>
          <ac:spMkLst>
            <pc:docMk/>
            <pc:sldMk cId="1775544629" sldId="257"/>
            <ac:spMk id="16" creationId="{8A000BCA-B0B8-4E5D-8646-1DA5FD696CFD}"/>
          </ac:spMkLst>
        </pc:spChg>
      </pc:sldChg>
      <pc:sldChg chg="modSp">
        <pc:chgData name="WATCHARASAK MANOSATIENKUL" userId="08870317-c33b-4e5c-8ae5-c0f8c917e9d1" providerId="ADAL" clId="{2550438B-F61D-426F-AD13-C5245E13403A}" dt="2018-09-26T07:44:03.988" v="11" actId="1076"/>
        <pc:sldMkLst>
          <pc:docMk/>
          <pc:sldMk cId="553901330" sldId="271"/>
        </pc:sldMkLst>
        <pc:spChg chg="mod">
          <ac:chgData name="WATCHARASAK MANOSATIENKUL" userId="08870317-c33b-4e5c-8ae5-c0f8c917e9d1" providerId="ADAL" clId="{2550438B-F61D-426F-AD13-C5245E13403A}" dt="2018-09-26T07:44:03.988" v="11" actId="1076"/>
          <ac:spMkLst>
            <pc:docMk/>
            <pc:sldMk cId="553901330" sldId="271"/>
            <ac:spMk id="66" creationId="{FC1276A5-612B-4D5C-B7DC-660542EB2A5E}"/>
          </ac:spMkLst>
        </pc:spChg>
      </pc:sldChg>
      <pc:sldChg chg="addSp delSp">
        <pc:chgData name="WATCHARASAK MANOSATIENKUL" userId="08870317-c33b-4e5c-8ae5-c0f8c917e9d1" providerId="ADAL" clId="{2550438B-F61D-426F-AD13-C5245E13403A}" dt="2018-09-26T07:56:01.304" v="13" actId="478"/>
        <pc:sldMkLst>
          <pc:docMk/>
          <pc:sldMk cId="2777295457" sldId="272"/>
        </pc:sldMkLst>
        <pc:spChg chg="add del">
          <ac:chgData name="WATCHARASAK MANOSATIENKUL" userId="08870317-c33b-4e5c-8ae5-c0f8c917e9d1" providerId="ADAL" clId="{2550438B-F61D-426F-AD13-C5245E13403A}" dt="2018-09-26T07:56:01.304" v="13" actId="478"/>
          <ac:spMkLst>
            <pc:docMk/>
            <pc:sldMk cId="2777295457" sldId="272"/>
            <ac:spMk id="18" creationId="{222AE2F0-E8E6-45AE-A58C-6470135F0C7E}"/>
          </ac:spMkLst>
        </pc:spChg>
      </pc:sldChg>
      <pc:sldChg chg="addSp delSp modSp add">
        <pc:chgData name="WATCHARASAK MANOSATIENKUL" userId="08870317-c33b-4e5c-8ae5-c0f8c917e9d1" providerId="ADAL" clId="{2550438B-F61D-426F-AD13-C5245E13403A}" dt="2018-09-26T08:16:05.377" v="279" actId="20577"/>
        <pc:sldMkLst>
          <pc:docMk/>
          <pc:sldMk cId="2473560960" sldId="288"/>
        </pc:sldMkLst>
        <pc:spChg chg="add del mod">
          <ac:chgData name="WATCHARASAK MANOSATIENKUL" userId="08870317-c33b-4e5c-8ae5-c0f8c917e9d1" providerId="ADAL" clId="{2550438B-F61D-426F-AD13-C5245E13403A}" dt="2018-09-26T08:07:31.813" v="169"/>
          <ac:spMkLst>
            <pc:docMk/>
            <pc:sldMk cId="2473560960" sldId="288"/>
            <ac:spMk id="5" creationId="{55844C70-D2C9-404D-98FE-5C37D0686C6D}"/>
          </ac:spMkLst>
        </pc:spChg>
        <pc:spChg chg="add mod">
          <ac:chgData name="WATCHARASAK MANOSATIENKUL" userId="08870317-c33b-4e5c-8ae5-c0f8c917e9d1" providerId="ADAL" clId="{2550438B-F61D-426F-AD13-C5245E13403A}" dt="2018-09-26T08:16:05.377" v="279" actId="20577"/>
          <ac:spMkLst>
            <pc:docMk/>
            <pc:sldMk cId="2473560960" sldId="288"/>
            <ac:spMk id="6" creationId="{415DB715-968A-4421-AF5B-7DDEE2624E82}"/>
          </ac:spMkLst>
        </pc:spChg>
        <pc:spChg chg="mod">
          <ac:chgData name="WATCHARASAK MANOSATIENKUL" userId="08870317-c33b-4e5c-8ae5-c0f8c917e9d1" providerId="ADAL" clId="{2550438B-F61D-426F-AD13-C5245E13403A}" dt="2018-09-26T08:03:43.844" v="24" actId="20577"/>
          <ac:spMkLst>
            <pc:docMk/>
            <pc:sldMk cId="2473560960" sldId="288"/>
            <ac:spMk id="74" creationId="{41C3C6E2-31B2-4288-A41B-3C719604C991}"/>
          </ac:spMkLst>
        </pc:spChg>
        <pc:spChg chg="mod">
          <ac:chgData name="WATCHARASAK MANOSATIENKUL" userId="08870317-c33b-4e5c-8ae5-c0f8c917e9d1" providerId="ADAL" clId="{2550438B-F61D-426F-AD13-C5245E13403A}" dt="2018-09-26T08:08:13.346" v="170" actId="1076"/>
          <ac:spMkLst>
            <pc:docMk/>
            <pc:sldMk cId="2473560960" sldId="288"/>
            <ac:spMk id="75" creationId="{0F040A0B-7566-4BBA-9E29-021A77FC6DA8}"/>
          </ac:spMkLst>
        </pc:spChg>
        <pc:spChg chg="mod">
          <ac:chgData name="WATCHARASAK MANOSATIENKUL" userId="08870317-c33b-4e5c-8ae5-c0f8c917e9d1" providerId="ADAL" clId="{2550438B-F61D-426F-AD13-C5245E13403A}" dt="2018-09-26T08:04:28.365" v="57" actId="1076"/>
          <ac:spMkLst>
            <pc:docMk/>
            <pc:sldMk cId="2473560960" sldId="288"/>
            <ac:spMk id="76" creationId="{EDA0478B-3F79-446B-9DFA-279D152298C5}"/>
          </ac:spMkLst>
        </pc:spChg>
      </pc:sldChg>
    </pc:docChg>
  </pc:docChgLst>
  <pc:docChgLst>
    <pc:chgData name="THITIPHAN JAIBOON" userId="4842d514-bb91-4b4a-8032-34c9603b3b0e" providerId="ADAL" clId="{217B7F90-4CA7-4866-B11E-22CAC31A4375}"/>
    <pc:docChg chg="undo custSel addSld delSld modSld sldOrd modMainMaster">
      <pc:chgData name="THITIPHAN JAIBOON" userId="4842d514-bb91-4b4a-8032-34c9603b3b0e" providerId="ADAL" clId="{217B7F90-4CA7-4866-B11E-22CAC31A4375}" dt="2018-09-26T08:44:12.150" v="1308" actId="1076"/>
      <pc:docMkLst>
        <pc:docMk/>
      </pc:docMkLst>
      <pc:sldChg chg="addSp modSp del">
        <pc:chgData name="THITIPHAN JAIBOON" userId="4842d514-bb91-4b4a-8032-34c9603b3b0e" providerId="ADAL" clId="{217B7F90-4CA7-4866-B11E-22CAC31A4375}" dt="2018-09-26T07:24:52.368" v="108" actId="2696"/>
        <pc:sldMkLst>
          <pc:docMk/>
          <pc:sldMk cId="3662255616" sldId="256"/>
        </pc:sldMkLst>
        <pc:spChg chg="add mod">
          <ac:chgData name="THITIPHAN JAIBOON" userId="4842d514-bb91-4b4a-8032-34c9603b3b0e" providerId="ADAL" clId="{217B7F90-4CA7-4866-B11E-22CAC31A4375}" dt="2018-09-26T07:16:08.110" v="15" actId="404"/>
          <ac:spMkLst>
            <pc:docMk/>
            <pc:sldMk cId="3662255616" sldId="256"/>
            <ac:spMk id="2" creationId="{653F3BB2-6979-40F1-9CA2-538A9185F225}"/>
          </ac:spMkLst>
        </pc:spChg>
      </pc:sldChg>
      <pc:sldChg chg="addSp delSp modSp">
        <pc:chgData name="THITIPHAN JAIBOON" userId="4842d514-bb91-4b4a-8032-34c9603b3b0e" providerId="ADAL" clId="{217B7F90-4CA7-4866-B11E-22CAC31A4375}" dt="2018-09-26T08:34:39.838" v="1167"/>
        <pc:sldMkLst>
          <pc:docMk/>
          <pc:sldMk cId="1775544629" sldId="257"/>
        </pc:sldMkLst>
        <pc:spChg chg="mod">
          <ac:chgData name="THITIPHAN JAIBOON" userId="4842d514-bb91-4b4a-8032-34c9603b3b0e" providerId="ADAL" clId="{217B7F90-4CA7-4866-B11E-22CAC31A4375}" dt="2018-09-26T07:23:25.781" v="98" actId="1076"/>
          <ac:spMkLst>
            <pc:docMk/>
            <pc:sldMk cId="1775544629" sldId="257"/>
            <ac:spMk id="4" creationId="{814D6882-0B89-4094-BBCB-0DD1E1628A29}"/>
          </ac:spMkLst>
        </pc:spChg>
        <pc:spChg chg="mod">
          <ac:chgData name="THITIPHAN JAIBOON" userId="4842d514-bb91-4b4a-8032-34c9603b3b0e" providerId="ADAL" clId="{217B7F90-4CA7-4866-B11E-22CAC31A4375}" dt="2018-09-26T07:23:24.009" v="97" actId="1076"/>
          <ac:spMkLst>
            <pc:docMk/>
            <pc:sldMk cId="1775544629" sldId="257"/>
            <ac:spMk id="5" creationId="{F0C6D6AC-6154-41A1-93F8-E387B67F7B8B}"/>
          </ac:spMkLst>
        </pc:spChg>
        <pc:spChg chg="add del mod">
          <ac:chgData name="THITIPHAN JAIBOON" userId="4842d514-bb91-4b4a-8032-34c9603b3b0e" providerId="ADAL" clId="{217B7F90-4CA7-4866-B11E-22CAC31A4375}" dt="2018-09-26T07:23:31.127" v="99" actId="478"/>
          <ac:spMkLst>
            <pc:docMk/>
            <pc:sldMk cId="1775544629" sldId="257"/>
            <ac:spMk id="6" creationId="{DC89DE04-ABDC-41CB-9525-511EB61A907B}"/>
          </ac:spMkLst>
        </pc:spChg>
        <pc:spChg chg="add mod">
          <ac:chgData name="THITIPHAN JAIBOON" userId="4842d514-bb91-4b4a-8032-34c9603b3b0e" providerId="ADAL" clId="{217B7F90-4CA7-4866-B11E-22CAC31A4375}" dt="2018-09-26T07:24:09.506" v="102" actId="108"/>
          <ac:spMkLst>
            <pc:docMk/>
            <pc:sldMk cId="1775544629" sldId="257"/>
            <ac:spMk id="7" creationId="{4015CC18-988D-4213-98D0-BFDF7A69FC26}"/>
          </ac:spMkLst>
        </pc:spChg>
        <pc:spChg chg="add mod">
          <ac:chgData name="THITIPHAN JAIBOON" userId="4842d514-bb91-4b4a-8032-34c9603b3b0e" providerId="ADAL" clId="{217B7F90-4CA7-4866-B11E-22CAC31A4375}" dt="2018-09-26T07:24:10.125" v="103" actId="108"/>
          <ac:spMkLst>
            <pc:docMk/>
            <pc:sldMk cId="1775544629" sldId="257"/>
            <ac:spMk id="8" creationId="{ED309B1D-690D-4240-9B56-D17D414D6748}"/>
          </ac:spMkLst>
        </pc:spChg>
        <pc:spChg chg="add mod">
          <ac:chgData name="THITIPHAN JAIBOON" userId="4842d514-bb91-4b4a-8032-34c9603b3b0e" providerId="ADAL" clId="{217B7F90-4CA7-4866-B11E-22CAC31A4375}" dt="2018-09-26T07:24:10.627" v="104" actId="108"/>
          <ac:spMkLst>
            <pc:docMk/>
            <pc:sldMk cId="1775544629" sldId="257"/>
            <ac:spMk id="9" creationId="{3675E7D0-62D3-4114-8CA8-E6CAC04E84AA}"/>
          </ac:spMkLst>
        </pc:spChg>
        <pc:spChg chg="add mod">
          <ac:chgData name="THITIPHAN JAIBOON" userId="4842d514-bb91-4b4a-8032-34c9603b3b0e" providerId="ADAL" clId="{217B7F90-4CA7-4866-B11E-22CAC31A4375}" dt="2018-09-26T07:25:21.303" v="114" actId="1076"/>
          <ac:spMkLst>
            <pc:docMk/>
            <pc:sldMk cId="1775544629" sldId="257"/>
            <ac:spMk id="10" creationId="{6360E767-2B7F-4B08-82E1-E4A34FC2BA34}"/>
          </ac:spMkLst>
        </pc:spChg>
        <pc:spChg chg="add mod">
          <ac:chgData name="THITIPHAN JAIBOON" userId="4842d514-bb91-4b4a-8032-34c9603b3b0e" providerId="ADAL" clId="{217B7F90-4CA7-4866-B11E-22CAC31A4375}" dt="2018-09-26T07:18:07.308" v="39" actId="571"/>
          <ac:spMkLst>
            <pc:docMk/>
            <pc:sldMk cId="1775544629" sldId="257"/>
            <ac:spMk id="11" creationId="{3B284BF9-7107-44BE-9E30-C2EFE8154298}"/>
          </ac:spMkLst>
        </pc:spChg>
        <pc:spChg chg="mod">
          <ac:chgData name="THITIPHAN JAIBOON" userId="4842d514-bb91-4b4a-8032-34c9603b3b0e" providerId="ADAL" clId="{217B7F90-4CA7-4866-B11E-22CAC31A4375}" dt="2018-09-26T07:54:38.152" v="232" actId="1076"/>
          <ac:spMkLst>
            <pc:docMk/>
            <pc:sldMk cId="1775544629" sldId="257"/>
            <ac:spMk id="11" creationId="{F77C66F0-A59D-4CA7-B89B-AB9699990E2D}"/>
          </ac:spMkLst>
        </pc:spChg>
        <pc:spChg chg="add mod">
          <ac:chgData name="THITIPHAN JAIBOON" userId="4842d514-bb91-4b4a-8032-34c9603b3b0e" providerId="ADAL" clId="{217B7F90-4CA7-4866-B11E-22CAC31A4375}" dt="2018-09-26T07:18:07.308" v="39" actId="571"/>
          <ac:spMkLst>
            <pc:docMk/>
            <pc:sldMk cId="1775544629" sldId="257"/>
            <ac:spMk id="12" creationId="{4068E24A-9DFD-40AC-A54F-AB31FD3464DC}"/>
          </ac:spMkLst>
        </pc:spChg>
        <pc:spChg chg="add mod">
          <ac:chgData name="THITIPHAN JAIBOON" userId="4842d514-bb91-4b4a-8032-34c9603b3b0e" providerId="ADAL" clId="{217B7F90-4CA7-4866-B11E-22CAC31A4375}" dt="2018-09-26T07:25:27.472" v="115" actId="1076"/>
          <ac:spMkLst>
            <pc:docMk/>
            <pc:sldMk cId="1775544629" sldId="257"/>
            <ac:spMk id="13" creationId="{D4E9925F-F6D4-45B4-966B-8D1C94DF696C}"/>
          </ac:spMkLst>
        </pc:spChg>
        <pc:spChg chg="add mod">
          <ac:chgData name="THITIPHAN JAIBOON" userId="4842d514-bb91-4b4a-8032-34c9603b3b0e" providerId="ADAL" clId="{217B7F90-4CA7-4866-B11E-22CAC31A4375}" dt="2018-09-26T07:23:21.443" v="96" actId="1076"/>
          <ac:spMkLst>
            <pc:docMk/>
            <pc:sldMk cId="1775544629" sldId="257"/>
            <ac:spMk id="14" creationId="{0B5198C4-C123-4868-8B3C-4BFFBEFD5746}"/>
          </ac:spMkLst>
        </pc:spChg>
        <pc:spChg chg="add mod">
          <ac:chgData name="THITIPHAN JAIBOON" userId="4842d514-bb91-4b4a-8032-34c9603b3b0e" providerId="ADAL" clId="{217B7F90-4CA7-4866-B11E-22CAC31A4375}" dt="2018-09-26T07:23:18.713" v="95" actId="1076"/>
          <ac:spMkLst>
            <pc:docMk/>
            <pc:sldMk cId="1775544629" sldId="257"/>
            <ac:spMk id="15" creationId="{1FB3E6E1-DEC3-4E00-A77C-1F69BFA06F82}"/>
          </ac:spMkLst>
        </pc:spChg>
        <pc:spChg chg="add mod">
          <ac:chgData name="THITIPHAN JAIBOON" userId="4842d514-bb91-4b4a-8032-34c9603b3b0e" providerId="ADAL" clId="{217B7F90-4CA7-4866-B11E-22CAC31A4375}" dt="2018-09-26T07:23:15.889" v="94" actId="1076"/>
          <ac:spMkLst>
            <pc:docMk/>
            <pc:sldMk cId="1775544629" sldId="257"/>
            <ac:spMk id="16" creationId="{8A000BCA-B0B8-4E5D-8646-1DA5FD696CFD}"/>
          </ac:spMkLst>
        </pc:spChg>
        <pc:spChg chg="del mod">
          <ac:chgData name="THITIPHAN JAIBOON" userId="4842d514-bb91-4b4a-8032-34c9603b3b0e" providerId="ADAL" clId="{217B7F90-4CA7-4866-B11E-22CAC31A4375}" dt="2018-09-26T08:00:39.139" v="240" actId="20577"/>
          <ac:spMkLst>
            <pc:docMk/>
            <pc:sldMk cId="1775544629" sldId="257"/>
            <ac:spMk id="17" creationId="{00ADA54E-0F25-7741-B139-777CE1141FA2}"/>
          </ac:spMkLst>
        </pc:spChg>
        <pc:spChg chg="add del mod">
          <ac:chgData name="THITIPHAN JAIBOON" userId="4842d514-bb91-4b4a-8032-34c9603b3b0e" providerId="ADAL" clId="{217B7F90-4CA7-4866-B11E-22CAC31A4375}" dt="2018-09-26T07:24:56.302" v="109" actId="478"/>
          <ac:spMkLst>
            <pc:docMk/>
            <pc:sldMk cId="1775544629" sldId="257"/>
            <ac:spMk id="18" creationId="{AF2C370E-9D64-43A6-A676-24C37AC68DB4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19" creationId="{124E5CD9-995D-4E4C-8FCA-6ADF5C9EB442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20" creationId="{BDE09578-912B-4471-BCF6-6866093D172A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21" creationId="{AEC74B82-3F53-44DA-809E-6B2DF5B2D6B9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22" creationId="{D124627F-25E9-411B-B76E-1915D990E6F2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23" creationId="{0820C804-4457-4FEA-9205-EB2C601F0859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28" creationId="{16ED7AB7-3D7D-4CE3-A054-DE9BD04D7E63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29" creationId="{3A1989D3-B599-40A7-9F14-728988730E71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32" creationId="{434DE7F5-6E28-42D8-A08B-68D9A9F3D5F9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34" creationId="{F29FEBB3-79FB-4335-BB20-CDF979D597CF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35" creationId="{4ED6C222-9D3C-4EF8-8919-40D4753E5A99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36" creationId="{FDE07475-6829-419D-B280-E0F3C8ECAF4E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37" creationId="{69CDAB99-DE8A-466F-ABF7-014A5F639052}"/>
          </ac:spMkLst>
        </pc:spChg>
        <pc:spChg chg="add del mod">
          <ac:chgData name="THITIPHAN JAIBOON" userId="4842d514-bb91-4b4a-8032-34c9603b3b0e" providerId="ADAL" clId="{217B7F90-4CA7-4866-B11E-22CAC31A4375}" dt="2018-09-26T07:25:03.026" v="112" actId="478"/>
          <ac:spMkLst>
            <pc:docMk/>
            <pc:sldMk cId="1775544629" sldId="257"/>
            <ac:spMk id="41" creationId="{74D5158D-EB35-4D14-86FE-CA23DF8059A0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42" creationId="{5B5C3F3F-03D0-4AA6-A7AF-4475610F65F6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43" creationId="{5CCE8DD4-E0B8-4074-AB6D-DFBAB36D551B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44" creationId="{89EA1C60-2B34-4B34-A2E7-BD0560B4CEE9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45" creationId="{B5750F23-E1FC-47D8-98A8-B1C371680D47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46" creationId="{75557882-CB88-45E2-9F7D-8C419BA44287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51" creationId="{917B0BEB-1B8F-4335-A64A-BF3F7FFC4B22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52" creationId="{F954E528-DA1E-4D62-8819-E347BD197D98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55" creationId="{EDAD22A6-1C0A-44B9-B81B-CFECFCA1B096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57" creationId="{F9CBDD15-5A0D-4547-AF2C-310F32077563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58" creationId="{EBCC256C-2F2F-4A0F-85F5-B7B688AEF186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59" creationId="{9136127A-4E70-4275-903A-165D34BEF08E}"/>
          </ac:spMkLst>
        </pc:spChg>
        <pc:spChg chg="add del mod">
          <ac:chgData name="THITIPHAN JAIBOON" userId="4842d514-bb91-4b4a-8032-34c9603b3b0e" providerId="ADAL" clId="{217B7F90-4CA7-4866-B11E-22CAC31A4375}" dt="2018-09-26T07:28:49.735" v="141" actId="478"/>
          <ac:spMkLst>
            <pc:docMk/>
            <pc:sldMk cId="1775544629" sldId="257"/>
            <ac:spMk id="60" creationId="{4C2E994F-2427-45C7-911C-3DB0A7901B27}"/>
          </ac:spMkLst>
        </pc:spChg>
        <pc:spChg chg="add del mod">
          <ac:chgData name="THITIPHAN JAIBOON" userId="4842d514-bb91-4b4a-8032-34c9603b3b0e" providerId="ADAL" clId="{217B7F90-4CA7-4866-B11E-22CAC31A4375}" dt="2018-09-26T07:26:18.224" v="121" actId="478"/>
          <ac:spMkLst>
            <pc:docMk/>
            <pc:sldMk cId="1775544629" sldId="257"/>
            <ac:spMk id="64" creationId="{3423B714-ACAC-4F78-8575-2F2677B930FD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67" creationId="{FA84D290-2684-4FFB-AC1C-BFEA7F55D9B9}"/>
          </ac:spMkLst>
        </pc:spChg>
        <pc:spChg chg="add mod">
          <ac:chgData name="THITIPHAN JAIBOON" userId="4842d514-bb91-4b4a-8032-34c9603b3b0e" providerId="ADAL" clId="{217B7F90-4CA7-4866-B11E-22CAC31A4375}" dt="2018-09-26T07:36:55.371" v="166" actId="207"/>
          <ac:spMkLst>
            <pc:docMk/>
            <pc:sldMk cId="1775544629" sldId="257"/>
            <ac:spMk id="68" creationId="{252E4725-C25E-4229-B05C-ED52C73A748E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69" creationId="{F5605397-3615-4FD8-930B-5B23B7A4B435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72" creationId="{35355C9E-E12E-4426-ABC2-F5311FF6753E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73" creationId="{A819246C-DDAC-436F-97B7-3E287EB88A36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74" creationId="{A9B1A86F-FC2B-4B19-BF71-7527A7E8F2BF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77" creationId="{C9D2DC7F-0B76-4FDD-9737-F942444F6BDA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79" creationId="{536FEA9B-27EF-497C-AC84-D1382EB70F03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83" creationId="{3B47D035-605A-4A8A-B575-5F4F02B0348C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84" creationId="{42697FCF-05E1-493E-84F1-69F0B20E7B60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86" creationId="{2099770B-3FB7-4EE3-B6E5-95A6E36053AD}"/>
          </ac:spMkLst>
        </pc:spChg>
        <pc:spChg chg="add mod">
          <ac:chgData name="THITIPHAN JAIBOON" userId="4842d514-bb91-4b4a-8032-34c9603b3b0e" providerId="ADAL" clId="{217B7F90-4CA7-4866-B11E-22CAC31A4375}" dt="2018-09-26T07:36:12.696" v="164" actId="1076"/>
          <ac:spMkLst>
            <pc:docMk/>
            <pc:sldMk cId="1775544629" sldId="257"/>
            <ac:spMk id="89" creationId="{3F1EC779-F407-413D-8152-BB72F6296888}"/>
          </ac:spMkLst>
        </pc:spChg>
        <pc:spChg chg="add mod">
          <ac:chgData name="THITIPHAN JAIBOON" userId="4842d514-bb91-4b4a-8032-34c9603b3b0e" providerId="ADAL" clId="{217B7F90-4CA7-4866-B11E-22CAC31A4375}" dt="2018-09-26T07:39:34.419" v="172" actId="1076"/>
          <ac:spMkLst>
            <pc:docMk/>
            <pc:sldMk cId="1775544629" sldId="257"/>
            <ac:spMk id="91" creationId="{11A5DC14-2812-40A3-A482-E25EA3323938}"/>
          </ac:spMkLst>
        </pc:sp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24" creationId="{D90CB5B9-FDE3-4C5A-80D3-AF74E91DC452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25" creationId="{5BA08F47-AA62-4D7C-B911-52112167E022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26" creationId="{3213C118-E272-442C-998D-A408577934EC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27" creationId="{9D16489D-834D-4D37-9394-54608D899B79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30" creationId="{E1B001A6-1B65-4DFD-A96B-76D40DC226F9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31" creationId="{6D0DB848-E57B-41B4-9AEC-B2846B5B587B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33" creationId="{2C784E25-8B96-43E8-8F01-CA2F02090709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38" creationId="{00476975-DD8C-416F-88BB-8CCA18BB1C59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39" creationId="{8704C391-907B-430D-B1AA-CC872C53BADE}"/>
          </ac:cxnSpMkLst>
        </pc:cxnChg>
        <pc:cxnChg chg="add del mod">
          <ac:chgData name="THITIPHAN JAIBOON" userId="4842d514-bb91-4b4a-8032-34c9603b3b0e" providerId="ADAL" clId="{217B7F90-4CA7-4866-B11E-22CAC31A4375}" dt="2018-09-26T07:25:03.026" v="112" actId="478"/>
          <ac:cxnSpMkLst>
            <pc:docMk/>
            <pc:sldMk cId="1775544629" sldId="257"/>
            <ac:cxnSpMk id="40" creationId="{B8806152-A116-42DC-8699-0F5CCA591817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47" creationId="{96B45A0D-6FC6-451F-B158-5E7EDA4A308E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48" creationId="{3CE622B5-2C6C-4344-84E7-3DDEB1AF1525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49" creationId="{068097EC-6E20-49C9-8751-5C63C5ED8ADA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50" creationId="{C6774FA5-AF0A-4CDA-9BD3-100AAE58B54D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53" creationId="{62B437A0-1AA1-4F42-919D-85836F8681A3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54" creationId="{DA3F7150-4091-4728-9D79-F27A12926053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56" creationId="{54AE2DDE-B28B-4AA8-B475-0E23D83F25FD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61" creationId="{BC7DBF41-F5AD-47A7-986B-28B993FD9318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62" creationId="{546F9F9F-A369-474E-B61D-D310E9AD36E4}"/>
          </ac:cxnSpMkLst>
        </pc:cxnChg>
        <pc:cxnChg chg="add del mod">
          <ac:chgData name="THITIPHAN JAIBOON" userId="4842d514-bb91-4b4a-8032-34c9603b3b0e" providerId="ADAL" clId="{217B7F90-4CA7-4866-B11E-22CAC31A4375}" dt="2018-09-26T07:28:49.735" v="141" actId="478"/>
          <ac:cxnSpMkLst>
            <pc:docMk/>
            <pc:sldMk cId="1775544629" sldId="257"/>
            <ac:cxnSpMk id="63" creationId="{87A16ED5-CBDA-4AF6-846C-D63EE059DDAF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70" creationId="{4FEB50ED-06C1-44B6-B559-B417F0C5F423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71" creationId="{8668CC57-83E1-4A1D-861C-E783AE7D4AE1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75" creationId="{DE949695-EE7E-4F46-A8A5-CC1600BC0487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76" creationId="{74943ACC-9B58-47F8-92C0-BAE6626DDEEE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78" creationId="{B4DCED8F-3A73-4A36-85AA-6977B6A7C691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80" creationId="{37D8C85A-6DF6-44E8-96E4-8516A9D65879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81" creationId="{D6FD4C74-8499-45C5-B4E7-6449399AB1AC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82" creationId="{B6B7FB68-14DB-4C02-8B4D-694252B06C54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85" creationId="{96458A99-5556-497F-B00D-76D5058CF985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87" creationId="{E160659E-C29F-420E-9AD7-207B7BAD45E3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88" creationId="{D1DE7DBD-8F2F-4AE4-A267-017CB816D9C9}"/>
          </ac:cxnSpMkLst>
        </pc:cxnChg>
        <pc:cxnChg chg="add mod">
          <ac:chgData name="THITIPHAN JAIBOON" userId="4842d514-bb91-4b4a-8032-34c9603b3b0e" providerId="ADAL" clId="{217B7F90-4CA7-4866-B11E-22CAC31A4375}" dt="2018-09-26T07:36:12.696" v="164" actId="1076"/>
          <ac:cxnSpMkLst>
            <pc:docMk/>
            <pc:sldMk cId="1775544629" sldId="257"/>
            <ac:cxnSpMk id="90" creationId="{FB638BE9-3492-4640-917F-D54F5ED0CF6A}"/>
          </ac:cxnSpMkLst>
        </pc:cxnChg>
        <pc:cxnChg chg="add mod">
          <ac:chgData name="THITIPHAN JAIBOON" userId="4842d514-bb91-4b4a-8032-34c9603b3b0e" providerId="ADAL" clId="{217B7F90-4CA7-4866-B11E-22CAC31A4375}" dt="2018-09-26T07:39:34.419" v="172" actId="1076"/>
          <ac:cxnSpMkLst>
            <pc:docMk/>
            <pc:sldMk cId="1775544629" sldId="257"/>
            <ac:cxnSpMk id="92" creationId="{C9995CDE-4C5E-447A-9863-B93D4263DE63}"/>
          </ac:cxnSpMkLst>
        </pc:cxnChg>
        <pc:cxnChg chg="del mod">
          <ac:chgData name="THITIPHAN JAIBOON" userId="4842d514-bb91-4b4a-8032-34c9603b3b0e" providerId="ADAL" clId="{217B7F90-4CA7-4866-B11E-22CAC31A4375}" dt="2018-09-26T08:34:38.889" v="1166" actId="478"/>
          <ac:cxnSpMkLst>
            <pc:docMk/>
            <pc:sldMk cId="1775544629" sldId="257"/>
            <ac:cxnSpMk id="111" creationId="{30335176-F89B-4846-832D-95AB61F8D2E6}"/>
          </ac:cxnSpMkLst>
        </pc:cxnChg>
        <pc:cxnChg chg="add">
          <ac:chgData name="THITIPHAN JAIBOON" userId="4842d514-bb91-4b4a-8032-34c9603b3b0e" providerId="ADAL" clId="{217B7F90-4CA7-4866-B11E-22CAC31A4375}" dt="2018-09-26T08:34:39.838" v="1167"/>
          <ac:cxnSpMkLst>
            <pc:docMk/>
            <pc:sldMk cId="1775544629" sldId="257"/>
            <ac:cxnSpMk id="129" creationId="{63088B1A-F758-4EC5-99BD-0E07F1D914D2}"/>
          </ac:cxnSpMkLst>
        </pc:cxnChg>
      </pc:sldChg>
      <pc:sldChg chg="add ord">
        <pc:chgData name="THITIPHAN JAIBOON" userId="4842d514-bb91-4b4a-8032-34c9603b3b0e" providerId="ADAL" clId="{217B7F90-4CA7-4866-B11E-22CAC31A4375}" dt="2018-09-26T07:15:30.943" v="3"/>
        <pc:sldMkLst>
          <pc:docMk/>
          <pc:sldMk cId="2726052438" sldId="258"/>
        </pc:sldMkLst>
      </pc:sldChg>
      <pc:sldChg chg="modSp add del">
        <pc:chgData name="THITIPHAN JAIBOON" userId="4842d514-bb91-4b4a-8032-34c9603b3b0e" providerId="ADAL" clId="{217B7F90-4CA7-4866-B11E-22CAC31A4375}" dt="2018-09-26T07:28:40.297" v="136" actId="2696"/>
        <pc:sldMkLst>
          <pc:docMk/>
          <pc:sldMk cId="978582623" sldId="259"/>
        </pc:sldMkLst>
        <pc:spChg chg="mod">
          <ac:chgData name="THITIPHAN JAIBOON" userId="4842d514-bb91-4b4a-8032-34c9603b3b0e" providerId="ADAL" clId="{217B7F90-4CA7-4866-B11E-22CAC31A4375}" dt="2018-09-26T07:27:04.358" v="128" actId="1076"/>
          <ac:spMkLst>
            <pc:docMk/>
            <pc:sldMk cId="978582623" sldId="259"/>
            <ac:spMk id="7" creationId="{4015CC18-988D-4213-98D0-BFDF7A69FC26}"/>
          </ac:spMkLst>
        </pc:spChg>
        <pc:spChg chg="mod">
          <ac:chgData name="THITIPHAN JAIBOON" userId="4842d514-bb91-4b4a-8032-34c9603b3b0e" providerId="ADAL" clId="{217B7F90-4CA7-4866-B11E-22CAC31A4375}" dt="2018-09-26T07:27:04.358" v="128" actId="1076"/>
          <ac:spMkLst>
            <pc:docMk/>
            <pc:sldMk cId="978582623" sldId="259"/>
            <ac:spMk id="43" creationId="{5CCE8DD4-E0B8-4074-AB6D-DFBAB36D551B}"/>
          </ac:spMkLst>
        </pc:spChg>
        <pc:cxnChg chg="mod">
          <ac:chgData name="THITIPHAN JAIBOON" userId="4842d514-bb91-4b4a-8032-34c9603b3b0e" providerId="ADAL" clId="{217B7F90-4CA7-4866-B11E-22CAC31A4375}" dt="2018-09-26T07:27:04.358" v="128" actId="1076"/>
          <ac:cxnSpMkLst>
            <pc:docMk/>
            <pc:sldMk cId="978582623" sldId="259"/>
            <ac:cxnSpMk id="50" creationId="{C6774FA5-AF0A-4CDA-9BD3-100AAE58B54D}"/>
          </ac:cxnSpMkLst>
        </pc:cxnChg>
        <pc:cxnChg chg="mod">
          <ac:chgData name="THITIPHAN JAIBOON" userId="4842d514-bb91-4b4a-8032-34c9603b3b0e" providerId="ADAL" clId="{217B7F90-4CA7-4866-B11E-22CAC31A4375}" dt="2018-09-26T07:27:04.358" v="128" actId="1076"/>
          <ac:cxnSpMkLst>
            <pc:docMk/>
            <pc:sldMk cId="978582623" sldId="259"/>
            <ac:cxnSpMk id="63" creationId="{87A16ED5-CBDA-4AF6-846C-D63EE059DDAF}"/>
          </ac:cxnSpMkLst>
        </pc:cxnChg>
      </pc:sldChg>
      <pc:sldChg chg="modSp add del">
        <pc:chgData name="THITIPHAN JAIBOON" userId="4842d514-bb91-4b4a-8032-34c9603b3b0e" providerId="ADAL" clId="{217B7F90-4CA7-4866-B11E-22CAC31A4375}" dt="2018-09-26T07:28:40.354" v="137" actId="2696"/>
        <pc:sldMkLst>
          <pc:docMk/>
          <pc:sldMk cId="3886047637" sldId="260"/>
        </pc:sldMkLst>
        <pc:spChg chg="mod">
          <ac:chgData name="THITIPHAN JAIBOON" userId="4842d514-bb91-4b4a-8032-34c9603b3b0e" providerId="ADAL" clId="{217B7F90-4CA7-4866-B11E-22CAC31A4375}" dt="2018-09-26T07:27:15.260" v="130" actId="13822"/>
          <ac:spMkLst>
            <pc:docMk/>
            <pc:sldMk cId="3886047637" sldId="260"/>
            <ac:spMk id="42" creationId="{5B5C3F3F-03D0-4AA6-A7AF-4475610F65F6}"/>
          </ac:spMkLst>
        </pc:spChg>
        <pc:spChg chg="mod">
          <ac:chgData name="THITIPHAN JAIBOON" userId="4842d514-bb91-4b4a-8032-34c9603b3b0e" providerId="ADAL" clId="{217B7F90-4CA7-4866-B11E-22CAC31A4375}" dt="2018-09-26T07:27:12.545" v="129" actId="207"/>
          <ac:spMkLst>
            <pc:docMk/>
            <pc:sldMk cId="3886047637" sldId="260"/>
            <ac:spMk id="43" creationId="{5CCE8DD4-E0B8-4074-AB6D-DFBAB36D551B}"/>
          </ac:spMkLst>
        </pc:spChg>
      </pc:sldChg>
      <pc:sldChg chg="add del">
        <pc:chgData name="THITIPHAN JAIBOON" userId="4842d514-bb91-4b4a-8032-34c9603b3b0e" providerId="ADAL" clId="{217B7F90-4CA7-4866-B11E-22CAC31A4375}" dt="2018-09-26T07:28:40.383" v="138" actId="2696"/>
        <pc:sldMkLst>
          <pc:docMk/>
          <pc:sldMk cId="232320879" sldId="261"/>
        </pc:sldMkLst>
      </pc:sldChg>
      <pc:sldChg chg="add del">
        <pc:chgData name="THITIPHAN JAIBOON" userId="4842d514-bb91-4b4a-8032-34c9603b3b0e" providerId="ADAL" clId="{217B7F90-4CA7-4866-B11E-22CAC31A4375}" dt="2018-09-26T07:28:40.402" v="139" actId="2696"/>
        <pc:sldMkLst>
          <pc:docMk/>
          <pc:sldMk cId="2481291712" sldId="262"/>
        </pc:sldMkLst>
      </pc:sldChg>
      <pc:sldChg chg="add del">
        <pc:chgData name="THITIPHAN JAIBOON" userId="4842d514-bb91-4b4a-8032-34c9603b3b0e" providerId="ADAL" clId="{217B7F90-4CA7-4866-B11E-22CAC31A4375}" dt="2018-09-26T07:28:40.426" v="140" actId="2696"/>
        <pc:sldMkLst>
          <pc:docMk/>
          <pc:sldMk cId="925116336" sldId="263"/>
        </pc:sldMkLst>
      </pc:sldChg>
      <pc:sldChg chg="addSp delSp modSp add">
        <pc:chgData name="THITIPHAN JAIBOON" userId="4842d514-bb91-4b4a-8032-34c9603b3b0e" providerId="ADAL" clId="{217B7F90-4CA7-4866-B11E-22CAC31A4375}" dt="2018-09-26T07:28:16.085" v="135" actId="1076"/>
        <pc:sldMkLst>
          <pc:docMk/>
          <pc:sldMk cId="2294845959" sldId="264"/>
        </pc:sldMkLst>
        <pc:spChg chg="del">
          <ac:chgData name="THITIPHAN JAIBOON" userId="4842d514-bb91-4b4a-8032-34c9603b3b0e" providerId="ADAL" clId="{217B7F90-4CA7-4866-B11E-22CAC31A4375}" dt="2018-09-26T07:28:10.579" v="132" actId="478"/>
          <ac:spMkLst>
            <pc:docMk/>
            <pc:sldMk cId="2294845959" sldId="264"/>
            <ac:spMk id="2" creationId="{FE938763-F48B-4CEE-8F1D-2E566C1F7F5B}"/>
          </ac:spMkLst>
        </pc:spChg>
        <pc:spChg chg="del">
          <ac:chgData name="THITIPHAN JAIBOON" userId="4842d514-bb91-4b4a-8032-34c9603b3b0e" providerId="ADAL" clId="{217B7F90-4CA7-4866-B11E-22CAC31A4375}" dt="2018-09-26T07:28:12.452" v="133" actId="478"/>
          <ac:spMkLst>
            <pc:docMk/>
            <pc:sldMk cId="2294845959" sldId="264"/>
            <ac:spMk id="3" creationId="{F57DC353-0EFD-4F16-B5B5-21A886C43047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4" creationId="{BEAB9ED9-B072-4485-BA5B-996A666A096E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5" creationId="{8E0DFABE-1304-4CFE-95A0-586007E6E0F3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6" creationId="{42C06960-A4D7-4F97-AF6F-C0DA45468841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9" creationId="{0CFFE4CA-10AC-401E-AA12-C845DE771F31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10" creationId="{FDF1DEA6-861C-4C14-A08C-800876948875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11" creationId="{7CBAD0D9-78EE-47AF-8B2B-0959DD5927EC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14" creationId="{F919F40E-B2B0-45B1-8B95-780982E59E5F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16" creationId="{CFC1C28E-CC0A-4C6A-925E-5BECA2AC0C32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20" creationId="{4E7AE11F-198E-44B2-B75C-CB233FD31156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21" creationId="{300F5DD4-6364-480D-93A0-CFD6E3EEA4C5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23" creationId="{348124B0-990A-4DB7-BE6A-AFE6F7CBFCAA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26" creationId="{B7AA35FC-57D5-4C1F-B56A-A464C66EF343}"/>
          </ac:spMkLst>
        </pc:spChg>
        <pc:spChg chg="add mod">
          <ac:chgData name="THITIPHAN JAIBOON" userId="4842d514-bb91-4b4a-8032-34c9603b3b0e" providerId="ADAL" clId="{217B7F90-4CA7-4866-B11E-22CAC31A4375}" dt="2018-09-26T07:28:16.085" v="135" actId="1076"/>
          <ac:spMkLst>
            <pc:docMk/>
            <pc:sldMk cId="2294845959" sldId="264"/>
            <ac:spMk id="28" creationId="{08717A1D-E166-4879-8717-B7F8296AF5BD}"/>
          </ac:spMkLst>
        </pc:sp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7" creationId="{B343DAF1-B866-4F67-A85D-4954893E2584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8" creationId="{3E6C8E0B-CEB6-4779-8559-B085DA5805CF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12" creationId="{5728CA8E-754F-4006-8B77-367CABE24BDE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13" creationId="{BA92E9A1-14D4-4109-B173-E6860A401BC8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15" creationId="{93BEFD0F-9C1D-4B4F-926E-B2A7E9B085A4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17" creationId="{06C97B6A-72CB-4DAB-9B2C-26294E360433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18" creationId="{73B77B8E-AA1F-415E-86A7-EA2820780AE8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19" creationId="{905AC803-5224-4FAC-9D3A-D7E34F01CD20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22" creationId="{5E98B74F-447C-4914-B3FE-36468C2A3192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24" creationId="{EBFC9DB4-05D8-4550-B27E-752FF75FA739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25" creationId="{79A08687-2FB4-4E65-B7E8-381F32D72068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27" creationId="{DD7BAE0A-2AB3-411E-AB4E-7806BAFC0A3B}"/>
          </ac:cxnSpMkLst>
        </pc:cxnChg>
        <pc:cxnChg chg="add mod">
          <ac:chgData name="THITIPHAN JAIBOON" userId="4842d514-bb91-4b4a-8032-34c9603b3b0e" providerId="ADAL" clId="{217B7F90-4CA7-4866-B11E-22CAC31A4375}" dt="2018-09-26T07:28:16.085" v="135" actId="1076"/>
          <ac:cxnSpMkLst>
            <pc:docMk/>
            <pc:sldMk cId="2294845959" sldId="264"/>
            <ac:cxnSpMk id="29" creationId="{E0C0611B-E28B-48AF-AA98-D746CF0CE7D1}"/>
          </ac:cxnSpMkLst>
        </pc:cxnChg>
      </pc:sldChg>
      <pc:sldChg chg="add ord">
        <pc:chgData name="THITIPHAN JAIBOON" userId="4842d514-bb91-4b4a-8032-34c9603b3b0e" providerId="ADAL" clId="{217B7F90-4CA7-4866-B11E-22CAC31A4375}" dt="2018-09-26T07:31:36.135" v="161"/>
        <pc:sldMkLst>
          <pc:docMk/>
          <pc:sldMk cId="1604896164" sldId="265"/>
        </pc:sldMkLst>
      </pc:sldChg>
      <pc:sldChg chg="addSp delSp modSp add del ord">
        <pc:chgData name="THITIPHAN JAIBOON" userId="4842d514-bb91-4b4a-8032-34c9603b3b0e" providerId="ADAL" clId="{217B7F90-4CA7-4866-B11E-22CAC31A4375}" dt="2018-09-26T07:31:31.278" v="159" actId="2696"/>
        <pc:sldMkLst>
          <pc:docMk/>
          <pc:sldMk cId="2865378351" sldId="265"/>
        </pc:sldMkLst>
        <pc:spChg chg="add del mod">
          <ac:chgData name="THITIPHAN JAIBOON" userId="4842d514-bb91-4b4a-8032-34c9603b3b0e" providerId="ADAL" clId="{217B7F90-4CA7-4866-B11E-22CAC31A4375}" dt="2018-09-26T07:30:39.520" v="155" actId="478"/>
          <ac:spMkLst>
            <pc:docMk/>
            <pc:sldMk cId="2865378351" sldId="265"/>
            <ac:spMk id="18" creationId="{608967EF-6ED8-437A-BB98-D3B18041291A}"/>
          </ac:spMkLst>
        </pc:spChg>
      </pc:sldChg>
      <pc:sldChg chg="addSp modSp add">
        <pc:chgData name="THITIPHAN JAIBOON" userId="4842d514-bb91-4b4a-8032-34c9603b3b0e" providerId="ADAL" clId="{217B7F90-4CA7-4866-B11E-22CAC31A4375}" dt="2018-09-26T07:46:28.310" v="227" actId="14100"/>
        <pc:sldMkLst>
          <pc:docMk/>
          <pc:sldMk cId="3312669467" sldId="265"/>
        </pc:sldMkLst>
        <pc:spChg chg="mod">
          <ac:chgData name="THITIPHAN JAIBOON" userId="4842d514-bb91-4b4a-8032-34c9603b3b0e" providerId="ADAL" clId="{217B7F90-4CA7-4866-B11E-22CAC31A4375}" dt="2018-09-26T07:40:46.975" v="182" actId="207"/>
          <ac:spMkLst>
            <pc:docMk/>
            <pc:sldMk cId="3312669467" sldId="265"/>
            <ac:spMk id="11" creationId="{F77C66F0-A59D-4CA7-B89B-AB9699990E2D}"/>
          </ac:spMkLst>
        </pc:spChg>
        <pc:spChg chg="mod">
          <ac:chgData name="THITIPHAN JAIBOON" userId="4842d514-bb91-4b4a-8032-34c9603b3b0e" providerId="ADAL" clId="{217B7F90-4CA7-4866-B11E-22CAC31A4375}" dt="2018-09-26T07:37:18.093" v="169" actId="207"/>
          <ac:spMkLst>
            <pc:docMk/>
            <pc:sldMk cId="3312669467" sldId="265"/>
            <ac:spMk id="68" creationId="{252E4725-C25E-4229-B05C-ED52C73A748E}"/>
          </ac:spMkLst>
        </pc:spChg>
        <pc:spChg chg="mod">
          <ac:chgData name="THITIPHAN JAIBOON" userId="4842d514-bb91-4b4a-8032-34c9603b3b0e" providerId="ADAL" clId="{217B7F90-4CA7-4866-B11E-22CAC31A4375}" dt="2018-09-26T07:38:26.424" v="170" actId="207"/>
          <ac:spMkLst>
            <pc:docMk/>
            <pc:sldMk cId="3312669467" sldId="265"/>
            <ac:spMk id="69" creationId="{F5605397-3615-4FD8-930B-5B23B7A4B435}"/>
          </ac:spMkLst>
        </pc:spChg>
        <pc:spChg chg="mod">
          <ac:chgData name="THITIPHAN JAIBOON" userId="4842d514-bb91-4b4a-8032-34c9603b3b0e" providerId="ADAL" clId="{217B7F90-4CA7-4866-B11E-22CAC31A4375}" dt="2018-09-26T07:39:39.067" v="173" actId="1076"/>
          <ac:spMkLst>
            <pc:docMk/>
            <pc:sldMk cId="3312669467" sldId="265"/>
            <ac:spMk id="91" creationId="{11A5DC14-2812-40A3-A482-E25EA3323938}"/>
          </ac:spMkLst>
        </pc:spChg>
        <pc:cxnChg chg="add mod">
          <ac:chgData name="THITIPHAN JAIBOON" userId="4842d514-bb91-4b4a-8032-34c9603b3b0e" providerId="ADAL" clId="{217B7F90-4CA7-4866-B11E-22CAC31A4375}" dt="2018-09-26T07:46:28.310" v="227" actId="14100"/>
          <ac:cxnSpMkLst>
            <pc:docMk/>
            <pc:sldMk cId="3312669467" sldId="265"/>
            <ac:cxnSpMk id="43" creationId="{4DE2F56B-BB21-4A9D-8179-553921961CBA}"/>
          </ac:cxnSpMkLst>
        </pc:cxnChg>
        <pc:cxnChg chg="mod">
          <ac:chgData name="THITIPHAN JAIBOON" userId="4842d514-bb91-4b4a-8032-34c9603b3b0e" providerId="ADAL" clId="{217B7F90-4CA7-4866-B11E-22CAC31A4375}" dt="2018-09-26T07:39:39.067" v="173" actId="1076"/>
          <ac:cxnSpMkLst>
            <pc:docMk/>
            <pc:sldMk cId="3312669467" sldId="265"/>
            <ac:cxnSpMk id="92" creationId="{C9995CDE-4C5E-447A-9863-B93D4263DE63}"/>
          </ac:cxnSpMkLst>
        </pc:cxnChg>
      </pc:sldChg>
      <pc:sldChg chg="add del">
        <pc:chgData name="THITIPHAN JAIBOON" userId="4842d514-bb91-4b4a-8032-34c9603b3b0e" providerId="ADAL" clId="{217B7F90-4CA7-4866-B11E-22CAC31A4375}" dt="2018-09-26T07:31:29.402" v="158" actId="2696"/>
        <pc:sldMkLst>
          <pc:docMk/>
          <pc:sldMk cId="566859666" sldId="266"/>
        </pc:sldMkLst>
      </pc:sldChg>
      <pc:sldChg chg="add">
        <pc:chgData name="THITIPHAN JAIBOON" userId="4842d514-bb91-4b4a-8032-34c9603b3b0e" providerId="ADAL" clId="{217B7F90-4CA7-4866-B11E-22CAC31A4375}" dt="2018-09-26T07:31:39.217" v="162"/>
        <pc:sldMkLst>
          <pc:docMk/>
          <pc:sldMk cId="2498576395" sldId="266"/>
        </pc:sldMkLst>
      </pc:sldChg>
      <pc:sldChg chg="modSp add">
        <pc:chgData name="THITIPHAN JAIBOON" userId="4842d514-bb91-4b4a-8032-34c9603b3b0e" providerId="ADAL" clId="{217B7F90-4CA7-4866-B11E-22CAC31A4375}" dt="2018-09-26T07:40:42.932" v="181" actId="207"/>
        <pc:sldMkLst>
          <pc:docMk/>
          <pc:sldMk cId="3087328721" sldId="266"/>
        </pc:sldMkLst>
        <pc:spChg chg="mod">
          <ac:chgData name="THITIPHAN JAIBOON" userId="4842d514-bb91-4b4a-8032-34c9603b3b0e" providerId="ADAL" clId="{217B7F90-4CA7-4866-B11E-22CAC31A4375}" dt="2018-09-26T07:40:42.932" v="181" actId="207"/>
          <ac:spMkLst>
            <pc:docMk/>
            <pc:sldMk cId="3087328721" sldId="266"/>
            <ac:spMk id="11" creationId="{F77C66F0-A59D-4CA7-B89B-AB9699990E2D}"/>
          </ac:spMkLst>
        </pc:spChg>
        <pc:spChg chg="mod">
          <ac:chgData name="THITIPHAN JAIBOON" userId="4842d514-bb91-4b4a-8032-34c9603b3b0e" providerId="ADAL" clId="{217B7F90-4CA7-4866-B11E-22CAC31A4375}" dt="2018-09-26T07:39:52.389" v="175" actId="207"/>
          <ac:spMkLst>
            <pc:docMk/>
            <pc:sldMk cId="3087328721" sldId="266"/>
            <ac:spMk id="74" creationId="{A9B1A86F-FC2B-4B19-BF71-7527A7E8F2BF}"/>
          </ac:spMkLst>
        </pc:spChg>
        <pc:spChg chg="mod">
          <ac:chgData name="THITIPHAN JAIBOON" userId="4842d514-bb91-4b4a-8032-34c9603b3b0e" providerId="ADAL" clId="{217B7F90-4CA7-4866-B11E-22CAC31A4375}" dt="2018-09-26T07:39:42.159" v="174" actId="1076"/>
          <ac:spMkLst>
            <pc:docMk/>
            <pc:sldMk cId="3087328721" sldId="266"/>
            <ac:spMk id="91" creationId="{11A5DC14-2812-40A3-A482-E25EA3323938}"/>
          </ac:spMkLst>
        </pc:spChg>
        <pc:cxnChg chg="mod">
          <ac:chgData name="THITIPHAN JAIBOON" userId="4842d514-bb91-4b4a-8032-34c9603b3b0e" providerId="ADAL" clId="{217B7F90-4CA7-4866-B11E-22CAC31A4375}" dt="2018-09-26T07:39:42.159" v="174" actId="1076"/>
          <ac:cxnSpMkLst>
            <pc:docMk/>
            <pc:sldMk cId="3087328721" sldId="266"/>
            <ac:cxnSpMk id="92" creationId="{C9995CDE-4C5E-447A-9863-B93D4263DE63}"/>
          </ac:cxnSpMkLst>
        </pc:cxnChg>
      </pc:sldChg>
      <pc:sldChg chg="modSp add">
        <pc:chgData name="THITIPHAN JAIBOON" userId="4842d514-bb91-4b4a-8032-34c9603b3b0e" providerId="ADAL" clId="{217B7F90-4CA7-4866-B11E-22CAC31A4375}" dt="2018-09-26T07:40:37.607" v="180" actId="207"/>
        <pc:sldMkLst>
          <pc:docMk/>
          <pc:sldMk cId="3978763884" sldId="267"/>
        </pc:sldMkLst>
        <pc:spChg chg="mod">
          <ac:chgData name="THITIPHAN JAIBOON" userId="4842d514-bb91-4b4a-8032-34c9603b3b0e" providerId="ADAL" clId="{217B7F90-4CA7-4866-B11E-22CAC31A4375}" dt="2018-09-26T07:40:37.607" v="180" actId="207"/>
          <ac:spMkLst>
            <pc:docMk/>
            <pc:sldMk cId="3978763884" sldId="267"/>
            <ac:spMk id="11" creationId="{F77C66F0-A59D-4CA7-B89B-AB9699990E2D}"/>
          </ac:spMkLst>
        </pc:spChg>
        <pc:spChg chg="mod">
          <ac:chgData name="THITIPHAN JAIBOON" userId="4842d514-bb91-4b4a-8032-34c9603b3b0e" providerId="ADAL" clId="{217B7F90-4CA7-4866-B11E-22CAC31A4375}" dt="2018-09-26T07:40:23.329" v="177" actId="207"/>
          <ac:spMkLst>
            <pc:docMk/>
            <pc:sldMk cId="3978763884" sldId="267"/>
            <ac:spMk id="72" creationId="{35355C9E-E12E-4426-ABC2-F5311FF6753E}"/>
          </ac:spMkLst>
        </pc:spChg>
        <pc:spChg chg="mod">
          <ac:chgData name="THITIPHAN JAIBOON" userId="4842d514-bb91-4b4a-8032-34c9603b3b0e" providerId="ADAL" clId="{217B7F90-4CA7-4866-B11E-22CAC31A4375}" dt="2018-09-26T07:40:27.253" v="178" actId="207"/>
          <ac:spMkLst>
            <pc:docMk/>
            <pc:sldMk cId="3978763884" sldId="267"/>
            <ac:spMk id="74" creationId="{A9B1A86F-FC2B-4B19-BF71-7527A7E8F2BF}"/>
          </ac:spMkLst>
        </pc:spChg>
      </pc:sldChg>
      <pc:sldChg chg="modSp add">
        <pc:chgData name="THITIPHAN JAIBOON" userId="4842d514-bb91-4b4a-8032-34c9603b3b0e" providerId="ADAL" clId="{217B7F90-4CA7-4866-B11E-22CAC31A4375}" dt="2018-09-26T07:42:17.376" v="186" actId="207"/>
        <pc:sldMkLst>
          <pc:docMk/>
          <pc:sldMk cId="1261035937" sldId="268"/>
        </pc:sldMkLst>
        <pc:spChg chg="mod">
          <ac:chgData name="THITIPHAN JAIBOON" userId="4842d514-bb91-4b4a-8032-34c9603b3b0e" providerId="ADAL" clId="{217B7F90-4CA7-4866-B11E-22CAC31A4375}" dt="2018-09-26T07:42:17.376" v="186" actId="207"/>
          <ac:spMkLst>
            <pc:docMk/>
            <pc:sldMk cId="1261035937" sldId="268"/>
            <ac:spMk id="72" creationId="{35355C9E-E12E-4426-ABC2-F5311FF6753E}"/>
          </ac:spMkLst>
        </pc:spChg>
        <pc:spChg chg="mod">
          <ac:chgData name="THITIPHAN JAIBOON" userId="4842d514-bb91-4b4a-8032-34c9603b3b0e" providerId="ADAL" clId="{217B7F90-4CA7-4866-B11E-22CAC31A4375}" dt="2018-09-26T07:42:00.980" v="185" actId="207"/>
          <ac:spMkLst>
            <pc:docMk/>
            <pc:sldMk cId="1261035937" sldId="268"/>
            <ac:spMk id="74" creationId="{A9B1A86F-FC2B-4B19-BF71-7527A7E8F2BF}"/>
          </ac:spMkLst>
        </pc:spChg>
      </pc:sldChg>
      <pc:sldChg chg="modSp add">
        <pc:chgData name="THITIPHAN JAIBOON" userId="4842d514-bb91-4b4a-8032-34c9603b3b0e" providerId="ADAL" clId="{217B7F90-4CA7-4866-B11E-22CAC31A4375}" dt="2018-09-26T07:42:33.988" v="189" actId="207"/>
        <pc:sldMkLst>
          <pc:docMk/>
          <pc:sldMk cId="796496036" sldId="269"/>
        </pc:sldMkLst>
        <pc:spChg chg="mod">
          <ac:chgData name="THITIPHAN JAIBOON" userId="4842d514-bb91-4b4a-8032-34c9603b3b0e" providerId="ADAL" clId="{217B7F90-4CA7-4866-B11E-22CAC31A4375}" dt="2018-09-26T07:42:33.988" v="189" actId="207"/>
          <ac:spMkLst>
            <pc:docMk/>
            <pc:sldMk cId="796496036" sldId="269"/>
            <ac:spMk id="74" creationId="{A9B1A86F-FC2B-4B19-BF71-7527A7E8F2BF}"/>
          </ac:spMkLst>
        </pc:spChg>
        <pc:spChg chg="mod">
          <ac:chgData name="THITIPHAN JAIBOON" userId="4842d514-bb91-4b4a-8032-34c9603b3b0e" providerId="ADAL" clId="{217B7F90-4CA7-4866-B11E-22CAC31A4375}" dt="2018-09-26T07:42:29.376" v="188" actId="207"/>
          <ac:spMkLst>
            <pc:docMk/>
            <pc:sldMk cId="796496036" sldId="269"/>
            <ac:spMk id="77" creationId="{C9D2DC7F-0B76-4FDD-9737-F942444F6BDA}"/>
          </ac:spMkLst>
        </pc:spChg>
      </pc:sldChg>
      <pc:sldChg chg="add">
        <pc:chgData name="THITIPHAN JAIBOON" userId="4842d514-bb91-4b4a-8032-34c9603b3b0e" providerId="ADAL" clId="{217B7F90-4CA7-4866-B11E-22CAC31A4375}" dt="2018-09-26T07:43:07.212" v="190"/>
        <pc:sldMkLst>
          <pc:docMk/>
          <pc:sldMk cId="548480631" sldId="270"/>
        </pc:sldMkLst>
      </pc:sldChg>
      <pc:sldChg chg="modSp add">
        <pc:chgData name="THITIPHAN JAIBOON" userId="4842d514-bb91-4b4a-8032-34c9603b3b0e" providerId="ADAL" clId="{217B7F90-4CA7-4866-B11E-22CAC31A4375}" dt="2018-09-26T07:44:47.926" v="201" actId="1076"/>
        <pc:sldMkLst>
          <pc:docMk/>
          <pc:sldMk cId="553901330" sldId="271"/>
        </pc:sldMkLst>
        <pc:spChg chg="mod">
          <ac:chgData name="THITIPHAN JAIBOON" userId="4842d514-bb91-4b4a-8032-34c9603b3b0e" providerId="ADAL" clId="{217B7F90-4CA7-4866-B11E-22CAC31A4375}" dt="2018-09-26T07:44:47.926" v="201" actId="1076"/>
          <ac:spMkLst>
            <pc:docMk/>
            <pc:sldMk cId="553901330" sldId="271"/>
            <ac:spMk id="66" creationId="{FC1276A5-612B-4D5C-B7DC-660542EB2A5E}"/>
          </ac:spMkLst>
        </pc:spChg>
      </pc:sldChg>
      <pc:sldChg chg="add">
        <pc:chgData name="THITIPHAN JAIBOON" userId="4842d514-bb91-4b4a-8032-34c9603b3b0e" providerId="ADAL" clId="{217B7F90-4CA7-4866-B11E-22CAC31A4375}" dt="2018-09-26T07:43:08.852" v="192"/>
        <pc:sldMkLst>
          <pc:docMk/>
          <pc:sldMk cId="724136029" sldId="272"/>
        </pc:sldMkLst>
      </pc:sldChg>
      <pc:sldChg chg="addSp delSp modSp">
        <pc:chgData name="THITIPHAN JAIBOON" userId="4842d514-bb91-4b4a-8032-34c9603b3b0e" providerId="ADAL" clId="{217B7F90-4CA7-4866-B11E-22CAC31A4375}" dt="2018-09-26T08:35:11.012" v="1181"/>
        <pc:sldMkLst>
          <pc:docMk/>
          <pc:sldMk cId="2777295457" sldId="272"/>
        </pc:sldMkLst>
        <pc:cxnChg chg="del mod">
          <ac:chgData name="THITIPHAN JAIBOON" userId="4842d514-bb91-4b4a-8032-34c9603b3b0e" providerId="ADAL" clId="{217B7F90-4CA7-4866-B11E-22CAC31A4375}" dt="2018-09-26T08:35:10.057" v="1180" actId="478"/>
          <ac:cxnSpMkLst>
            <pc:docMk/>
            <pc:sldMk cId="2777295457" sldId="272"/>
            <ac:cxnSpMk id="40" creationId="{D709C5D2-1400-40AD-A5B5-71F73AB4C700}"/>
          </ac:cxnSpMkLst>
        </pc:cxnChg>
        <pc:cxnChg chg="add">
          <ac:chgData name="THITIPHAN JAIBOON" userId="4842d514-bb91-4b4a-8032-34c9603b3b0e" providerId="ADAL" clId="{217B7F90-4CA7-4866-B11E-22CAC31A4375}" dt="2018-09-26T08:35:11.012" v="1181"/>
          <ac:cxnSpMkLst>
            <pc:docMk/>
            <pc:sldMk cId="2777295457" sldId="272"/>
            <ac:cxnSpMk id="58" creationId="{4F88B23E-5134-468B-A5A7-C8BBDB5984BA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5:14.484" v="1183"/>
        <pc:sldMkLst>
          <pc:docMk/>
          <pc:sldMk cId="263402748" sldId="273"/>
        </pc:sldMkLst>
        <pc:cxnChg chg="del mod">
          <ac:chgData name="THITIPHAN JAIBOON" userId="4842d514-bb91-4b4a-8032-34c9603b3b0e" providerId="ADAL" clId="{217B7F90-4CA7-4866-B11E-22CAC31A4375}" dt="2018-09-26T08:35:13.500" v="1182" actId="478"/>
          <ac:cxnSpMkLst>
            <pc:docMk/>
            <pc:sldMk cId="263402748" sldId="273"/>
            <ac:cxnSpMk id="39" creationId="{AEE08BA9-A2F0-4894-804F-316210832639}"/>
          </ac:cxnSpMkLst>
        </pc:cxnChg>
        <pc:cxnChg chg="add">
          <ac:chgData name="THITIPHAN JAIBOON" userId="4842d514-bb91-4b4a-8032-34c9603b3b0e" providerId="ADAL" clId="{217B7F90-4CA7-4866-B11E-22CAC31A4375}" dt="2018-09-26T08:35:14.484" v="1183"/>
          <ac:cxnSpMkLst>
            <pc:docMk/>
            <pc:sldMk cId="263402748" sldId="273"/>
            <ac:cxnSpMk id="57" creationId="{01F4ECFB-EFD6-4257-9A6F-1ABE27605AC2}"/>
          </ac:cxnSpMkLst>
        </pc:cxnChg>
      </pc:sldChg>
      <pc:sldChg chg="add">
        <pc:chgData name="THITIPHAN JAIBOON" userId="4842d514-bb91-4b4a-8032-34c9603b3b0e" providerId="ADAL" clId="{217B7F90-4CA7-4866-B11E-22CAC31A4375}" dt="2018-09-26T07:43:10.412" v="193"/>
        <pc:sldMkLst>
          <pc:docMk/>
          <pc:sldMk cId="2786494951" sldId="273"/>
        </pc:sldMkLst>
      </pc:sldChg>
      <pc:sldChg chg="addSp delSp modSp">
        <pc:chgData name="THITIPHAN JAIBOON" userId="4842d514-bb91-4b4a-8032-34c9603b3b0e" providerId="ADAL" clId="{217B7F90-4CA7-4866-B11E-22CAC31A4375}" dt="2018-09-26T08:35:25.706" v="1189"/>
        <pc:sldMkLst>
          <pc:docMk/>
          <pc:sldMk cId="1259344414" sldId="274"/>
        </pc:sldMkLst>
        <pc:cxnChg chg="del mod">
          <ac:chgData name="THITIPHAN JAIBOON" userId="4842d514-bb91-4b4a-8032-34c9603b3b0e" providerId="ADAL" clId="{217B7F90-4CA7-4866-B11E-22CAC31A4375}" dt="2018-09-26T08:35:24.847" v="1188" actId="478"/>
          <ac:cxnSpMkLst>
            <pc:docMk/>
            <pc:sldMk cId="1259344414" sldId="274"/>
            <ac:cxnSpMk id="39" creationId="{87D3D5BC-3C79-4ABE-B01B-1AB61F177B58}"/>
          </ac:cxnSpMkLst>
        </pc:cxnChg>
        <pc:cxnChg chg="add">
          <ac:chgData name="THITIPHAN JAIBOON" userId="4842d514-bb91-4b4a-8032-34c9603b3b0e" providerId="ADAL" clId="{217B7F90-4CA7-4866-B11E-22CAC31A4375}" dt="2018-09-26T08:35:25.706" v="1189"/>
          <ac:cxnSpMkLst>
            <pc:docMk/>
            <pc:sldMk cId="1259344414" sldId="274"/>
            <ac:cxnSpMk id="57" creationId="{B3059FCA-F58C-41B2-A8F2-771E08CC3C67}"/>
          </ac:cxnSpMkLst>
        </pc:cxnChg>
      </pc:sldChg>
      <pc:sldChg chg="addSp delSp add">
        <pc:chgData name="THITIPHAN JAIBOON" userId="4842d514-bb91-4b4a-8032-34c9603b3b0e" providerId="ADAL" clId="{217B7F90-4CA7-4866-B11E-22CAC31A4375}" dt="2018-09-26T07:49:20.052" v="231"/>
        <pc:sldMkLst>
          <pc:docMk/>
          <pc:sldMk cId="1745909266" sldId="274"/>
        </pc:sldMkLst>
        <pc:spChg chg="del">
          <ac:chgData name="THITIPHAN JAIBOON" userId="4842d514-bb91-4b4a-8032-34c9603b3b0e" providerId="ADAL" clId="{217B7F90-4CA7-4866-B11E-22CAC31A4375}" dt="2018-09-26T07:49:17.266" v="229" actId="478"/>
          <ac:spMkLst>
            <pc:docMk/>
            <pc:sldMk cId="1745909266" sldId="274"/>
            <ac:spMk id="2" creationId="{745DB4B8-1094-4CE8-81AD-B3FD15A53F57}"/>
          </ac:spMkLst>
        </pc:spChg>
        <pc:spChg chg="del">
          <ac:chgData name="THITIPHAN JAIBOON" userId="4842d514-bb91-4b4a-8032-34c9603b3b0e" providerId="ADAL" clId="{217B7F90-4CA7-4866-B11E-22CAC31A4375}" dt="2018-09-26T07:49:19.043" v="230" actId="478"/>
          <ac:spMkLst>
            <pc:docMk/>
            <pc:sldMk cId="1745909266" sldId="274"/>
            <ac:spMk id="3" creationId="{ED95B086-7F26-4A4E-9395-A8EC16C841EC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4" creationId="{799CFC0A-E87D-49E4-8356-57159890255D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5" creationId="{43ACD491-E991-4EB9-BB6F-B6C43B3F36F7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6" creationId="{D7CFA92B-EC35-4FA1-BE19-711C485B15EE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9" creationId="{72A52E3D-0949-48B8-BB7D-6376C620C1C3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10" creationId="{81422D98-C792-4A17-AB93-0DA9620DE6F2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11" creationId="{C93B9D7E-9082-4994-B875-D014F96CD7D7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14" creationId="{2B1AF601-FBB1-45B3-BADD-66F9F2DB0DF0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16" creationId="{818A7358-48C0-4B73-B0AF-62AC82CACD01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20" creationId="{6F6B41B9-2855-4774-914B-5E7BB9CB3C70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21" creationId="{AEED31F8-B9D3-4BFB-9EBA-76A87A018C9A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23" creationId="{020B93D0-0B8D-4EEF-93BD-065ACE2553F2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26" creationId="{FF2EB47F-FDB4-4D96-9DE9-709F44860C71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28" creationId="{B79C41E6-1097-4BB8-8C45-8D87C37E7F2D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30" creationId="{E3700DA7-2F30-48D9-879E-B97E1DEF4A20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33" creationId="{0E0CAF44-1EDA-42F3-8CED-604BB35D2FB2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34" creationId="{B30F59E0-2B2E-409C-95F0-C0A6D64CE74B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35" creationId="{D69504F4-BFD9-4866-94E6-7DF65A706708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36" creationId="{9B918424-8A64-46B6-ACC9-BF4504982ED2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37" creationId="{86F9FA18-B5EB-463E-8A66-BD315268D627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38" creationId="{502CD4AB-67DA-4C13-BE0D-16F607F93E26}"/>
          </ac:spMkLst>
        </pc:spChg>
        <pc:spChg chg="add">
          <ac:chgData name="THITIPHAN JAIBOON" userId="4842d514-bb91-4b4a-8032-34c9603b3b0e" providerId="ADAL" clId="{217B7F90-4CA7-4866-B11E-22CAC31A4375}" dt="2018-09-26T07:49:20.052" v="231"/>
          <ac:spMkLst>
            <pc:docMk/>
            <pc:sldMk cId="1745909266" sldId="274"/>
            <ac:spMk id="39" creationId="{09C7C85E-C0BA-402A-B20B-8263E65A28A3}"/>
          </ac:spMkLst>
        </pc:sp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7" creationId="{6A8B4112-9A05-43E8-A5CD-E737D9DB5B14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8" creationId="{B06C9841-35A2-4CBB-BD85-DBA2BB368F2B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12" creationId="{815B9DDF-6692-4838-8B15-5F33101B6C31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13" creationId="{392559BA-B9A3-4DF3-99EA-00D2DC0D9671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15" creationId="{03012604-9316-403F-84D9-8CA044A29480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17" creationId="{EFDF2EB4-3E15-413C-B1D1-A4998ABA7E7E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18" creationId="{8815B34A-3A61-46C1-B45B-87C57EFD6D06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19" creationId="{DC401D12-3060-4A0A-9B93-EDDD1B02E7A5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22" creationId="{32D6EE4F-E031-431E-9524-1B5A1B1E637B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24" creationId="{A1233CF4-D04F-4EA7-B35C-D2A4922B0700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25" creationId="{CA93457A-D90D-42B5-8B56-DE4C85F6F896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27" creationId="{29AF0A4A-645F-4D22-B6BC-3513968B0FF4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29" creationId="{FAB8D608-E777-4796-866A-C5AEBB56B661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31" creationId="{1A404A8A-21FD-47A1-9A0E-5FCA410378D8}"/>
          </ac:cxnSpMkLst>
        </pc:cxnChg>
        <pc:cxnChg chg="add">
          <ac:chgData name="THITIPHAN JAIBOON" userId="4842d514-bb91-4b4a-8032-34c9603b3b0e" providerId="ADAL" clId="{217B7F90-4CA7-4866-B11E-22CAC31A4375}" dt="2018-09-26T07:49:20.052" v="231"/>
          <ac:cxnSpMkLst>
            <pc:docMk/>
            <pc:sldMk cId="1745909266" sldId="274"/>
            <ac:cxnSpMk id="32" creationId="{C9AC495D-9F2A-45C3-B727-F68F71CC7CBB}"/>
          </ac:cxnSpMkLst>
        </pc:cxnChg>
      </pc:sldChg>
      <pc:sldChg chg="add">
        <pc:chgData name="THITIPHAN JAIBOON" userId="4842d514-bb91-4b4a-8032-34c9603b3b0e" providerId="ADAL" clId="{217B7F90-4CA7-4866-B11E-22CAC31A4375}" dt="2018-09-26T07:43:11.440" v="194"/>
        <pc:sldMkLst>
          <pc:docMk/>
          <pc:sldMk cId="4214703946" sldId="274"/>
        </pc:sldMkLst>
      </pc:sldChg>
      <pc:sldChg chg="modSp">
        <pc:chgData name="THITIPHAN JAIBOON" userId="4842d514-bb91-4b4a-8032-34c9603b3b0e" providerId="ADAL" clId="{217B7F90-4CA7-4866-B11E-22CAC31A4375}" dt="2018-09-26T07:44:57.523" v="202" actId="207"/>
        <pc:sldMkLst>
          <pc:docMk/>
          <pc:sldMk cId="548480631" sldId="275"/>
        </pc:sldMkLst>
        <pc:spChg chg="mod">
          <ac:chgData name="THITIPHAN JAIBOON" userId="4842d514-bb91-4b4a-8032-34c9603b3b0e" providerId="ADAL" clId="{217B7F90-4CA7-4866-B11E-22CAC31A4375}" dt="2018-09-26T07:44:43.121" v="200" actId="1076"/>
          <ac:spMkLst>
            <pc:docMk/>
            <pc:sldMk cId="548480631" sldId="275"/>
            <ac:spMk id="66" creationId="{FC1276A5-612B-4D5C-B7DC-660542EB2A5E}"/>
          </ac:spMkLst>
        </pc:spChg>
        <pc:spChg chg="mod">
          <ac:chgData name="THITIPHAN JAIBOON" userId="4842d514-bb91-4b4a-8032-34c9603b3b0e" providerId="ADAL" clId="{217B7F90-4CA7-4866-B11E-22CAC31A4375}" dt="2018-09-26T07:43:41.669" v="195" actId="207"/>
          <ac:spMkLst>
            <pc:docMk/>
            <pc:sldMk cId="548480631" sldId="275"/>
            <ac:spMk id="77" creationId="{C9D2DC7F-0B76-4FDD-9737-F942444F6BDA}"/>
          </ac:spMkLst>
        </pc:spChg>
        <pc:spChg chg="mod">
          <ac:chgData name="THITIPHAN JAIBOON" userId="4842d514-bb91-4b4a-8032-34c9603b3b0e" providerId="ADAL" clId="{217B7F90-4CA7-4866-B11E-22CAC31A4375}" dt="2018-09-26T07:44:40.073" v="199" actId="207"/>
          <ac:spMkLst>
            <pc:docMk/>
            <pc:sldMk cId="548480631" sldId="275"/>
            <ac:spMk id="79" creationId="{536FEA9B-27EF-497C-AC84-D1382EB70F03}"/>
          </ac:spMkLst>
        </pc:spChg>
        <pc:spChg chg="mod">
          <ac:chgData name="THITIPHAN JAIBOON" userId="4842d514-bb91-4b4a-8032-34c9603b3b0e" providerId="ADAL" clId="{217B7F90-4CA7-4866-B11E-22CAC31A4375}" dt="2018-09-26T07:44:57.523" v="202" actId="207"/>
          <ac:spMkLst>
            <pc:docMk/>
            <pc:sldMk cId="548480631" sldId="275"/>
            <ac:spMk id="84" creationId="{42697FCF-05E1-493E-84F1-69F0B20E7B60}"/>
          </ac:spMkLst>
        </pc:spChg>
      </pc:sldChg>
      <pc:sldChg chg="addSp delSp modSp">
        <pc:chgData name="THITIPHAN JAIBOON" userId="4842d514-bb91-4b4a-8032-34c9603b3b0e" providerId="ADAL" clId="{217B7F90-4CA7-4866-B11E-22CAC31A4375}" dt="2018-09-26T08:35:42.571" v="1195"/>
        <pc:sldMkLst>
          <pc:docMk/>
          <pc:sldMk cId="3392392095" sldId="275"/>
        </pc:sldMkLst>
        <pc:cxnChg chg="del mod">
          <ac:chgData name="THITIPHAN JAIBOON" userId="4842d514-bb91-4b4a-8032-34c9603b3b0e" providerId="ADAL" clId="{217B7F90-4CA7-4866-B11E-22CAC31A4375}" dt="2018-09-26T08:35:41.538" v="1194" actId="478"/>
          <ac:cxnSpMkLst>
            <pc:docMk/>
            <pc:sldMk cId="3392392095" sldId="275"/>
            <ac:cxnSpMk id="39" creationId="{98E092FF-C212-44FB-A19E-3149C65A4CBA}"/>
          </ac:cxnSpMkLst>
        </pc:cxnChg>
        <pc:cxnChg chg="add">
          <ac:chgData name="THITIPHAN JAIBOON" userId="4842d514-bb91-4b4a-8032-34c9603b3b0e" providerId="ADAL" clId="{217B7F90-4CA7-4866-B11E-22CAC31A4375}" dt="2018-09-26T08:35:42.571" v="1195"/>
          <ac:cxnSpMkLst>
            <pc:docMk/>
            <pc:sldMk cId="3392392095" sldId="275"/>
            <ac:cxnSpMk id="57" creationId="{5FCF969D-4527-4A74-B999-C5DBEE3B3A14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6:32.003" v="1199"/>
        <pc:sldMkLst>
          <pc:docMk/>
          <pc:sldMk cId="1225559189" sldId="276"/>
        </pc:sldMkLst>
        <pc:cxnChg chg="del mod">
          <ac:chgData name="THITIPHAN JAIBOON" userId="4842d514-bb91-4b4a-8032-34c9603b3b0e" providerId="ADAL" clId="{217B7F90-4CA7-4866-B11E-22CAC31A4375}" dt="2018-09-26T08:36:31.633" v="1198" actId="478"/>
          <ac:cxnSpMkLst>
            <pc:docMk/>
            <pc:sldMk cId="1225559189" sldId="276"/>
            <ac:cxnSpMk id="39" creationId="{2CD43019-30BE-4097-A2AC-7E4221C772FE}"/>
          </ac:cxnSpMkLst>
        </pc:cxnChg>
        <pc:cxnChg chg="add">
          <ac:chgData name="THITIPHAN JAIBOON" userId="4842d514-bb91-4b4a-8032-34c9603b3b0e" providerId="ADAL" clId="{217B7F90-4CA7-4866-B11E-22CAC31A4375}" dt="2018-09-26T08:36:32.003" v="1199"/>
          <ac:cxnSpMkLst>
            <pc:docMk/>
            <pc:sldMk cId="1225559189" sldId="276"/>
            <ac:cxnSpMk id="57" creationId="{4AA72FF8-7378-4D8B-9F3D-F441D5D026D7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16:18.477" v="861" actId="1076"/>
        <pc:sldMkLst>
          <pc:docMk/>
          <pc:sldMk cId="2923901056" sldId="285"/>
        </pc:sldMkLst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2" creationId="{F733F5A9-401D-434A-A947-19A3783AEE94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3" creationId="{4DC72D08-9A83-4AC7-AC84-5C490E950E5E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4" creationId="{8F8F76FD-BE4B-4191-AAF5-E3552ACAA416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7" creationId="{BF61C7B6-788B-466A-8504-B5F42A656044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8" creationId="{BA0CA5B5-BD40-406A-B41C-D2C8FEF34AB5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9" creationId="{F7A00514-D82D-48EB-8726-00CDA8A2D500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12" creationId="{803C0539-4D3F-4867-83EA-8433502A79AE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14" creationId="{D94A5AA0-738A-4C63-925C-7BE7A7AD05D5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18" creationId="{FEA23BBE-AC61-4957-9777-68C3AFD74D94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19" creationId="{9C4CEAED-3CAF-44B2-8A95-9426821A8F3A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21" creationId="{88AD566A-29D8-480F-BBA6-99ADAD30DA4B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24" creationId="{485B62AA-C997-4029-B89B-F22CF08E1DA6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25" creationId="{82950E90-CB5C-4B4F-AEEC-5268C8A709E4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27" creationId="{AB5C9284-0F4F-424E-B572-0F2BA87CF8B0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30" creationId="{C3485CA7-0949-4538-9642-A48B180C5D6F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31" creationId="{64BD9E83-BBF5-4401-B555-5C806B4C9AF3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32" creationId="{6AF0577A-775D-4FCC-A863-2C4F95AE7D7D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33" creationId="{B9D8BFBC-9C09-4F8B-B7A2-146BA8A2FE2F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34" creationId="{84F0876E-9933-4F4A-94E8-B947FD52A248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35" creationId="{BD63591B-58D5-4BC4-A2F6-41CC3D32E09C}"/>
          </ac:spMkLst>
        </pc:spChg>
        <pc:spChg chg="add del">
          <ac:chgData name="THITIPHAN JAIBOON" userId="4842d514-bb91-4b4a-8032-34c9603b3b0e" providerId="ADAL" clId="{217B7F90-4CA7-4866-B11E-22CAC31A4375}" dt="2018-09-26T08:00:48.999" v="242" actId="478"/>
          <ac:spMkLst>
            <pc:docMk/>
            <pc:sldMk cId="2923901056" sldId="285"/>
            <ac:spMk id="36" creationId="{59D67625-460F-4C18-87EC-65F44F8F3CCC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38" creationId="{8488D1BD-88DC-482C-9EDD-40579FECC865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39" creationId="{0EC96868-BC5F-46E4-AEB3-E0CCE4460628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40" creationId="{4F122A60-6EFA-48D3-8508-720AA79B2541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43" creationId="{CC535270-239C-4618-97FE-39EF61037E20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44" creationId="{67BDD79F-D781-483A-9AC4-894081916359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45" creationId="{BC0BC166-A7B7-4828-B5A4-385BCE438D99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48" creationId="{A51CD9AE-E796-4142-9A0E-14A2D00EC330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50" creationId="{A6F339F1-A80C-455D-9C0D-ACB2E3BE606F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54" creationId="{158E13BE-A8E3-4659-886E-A0BA8343D276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55" creationId="{F7A2DB00-7E47-4D88-A7AE-861B79F955CA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57" creationId="{07B4430A-FD5E-46E6-B4A6-597D07647FEF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60" creationId="{7A963333-80CC-4861-8336-2558BE19B04F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61" creationId="{25C4886C-6877-4936-BD19-F754C1C3BA75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63" creationId="{6F3F689E-51A5-4189-B123-E0B521F85DAD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66" creationId="{A495716B-D566-4182-8818-D589B468E664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67" creationId="{EEE67A6F-12F8-4A7F-B6CC-616871732762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68" creationId="{D7554915-67B7-44E8-AE7C-896D833C5486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69" creationId="{46F536C4-28F6-47B7-8776-EC81664C4407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70" creationId="{D9804F30-05D7-4ED1-9AE2-08D74D02873F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71" creationId="{395B64DA-3C18-4774-8E6F-37ED4964A980}"/>
          </ac:spMkLst>
        </pc:spChg>
        <pc:spChg chg="add del">
          <ac:chgData name="THITIPHAN JAIBOON" userId="4842d514-bb91-4b4a-8032-34c9603b3b0e" providerId="ADAL" clId="{217B7F90-4CA7-4866-B11E-22CAC31A4375}" dt="2018-09-26T08:00:55.162" v="244" actId="478"/>
          <ac:spMkLst>
            <pc:docMk/>
            <pc:sldMk cId="2923901056" sldId="285"/>
            <ac:spMk id="72" creationId="{8303047A-5246-42D9-99B6-6EE9018E691D}"/>
          </ac:spMkLst>
        </pc:spChg>
        <pc:spChg chg="add mod">
          <ac:chgData name="THITIPHAN JAIBOON" userId="4842d514-bb91-4b4a-8032-34c9603b3b0e" providerId="ADAL" clId="{217B7F90-4CA7-4866-B11E-22CAC31A4375}" dt="2018-09-26T08:01:25.988" v="289" actId="1076"/>
          <ac:spMkLst>
            <pc:docMk/>
            <pc:sldMk cId="2923901056" sldId="285"/>
            <ac:spMk id="74" creationId="{41C3C6E2-31B2-4288-A41B-3C719604C991}"/>
          </ac:spMkLst>
        </pc:spChg>
        <pc:spChg chg="add mod">
          <ac:chgData name="THITIPHAN JAIBOON" userId="4842d514-bb91-4b4a-8032-34c9603b3b0e" providerId="ADAL" clId="{217B7F90-4CA7-4866-B11E-22CAC31A4375}" dt="2018-09-26T08:16:01.605" v="859" actId="13926"/>
          <ac:spMkLst>
            <pc:docMk/>
            <pc:sldMk cId="2923901056" sldId="285"/>
            <ac:spMk id="75" creationId="{0F040A0B-7566-4BBA-9E29-021A77FC6DA8}"/>
          </ac:spMkLst>
        </pc:spChg>
        <pc:spChg chg="add mod">
          <ac:chgData name="THITIPHAN JAIBOON" userId="4842d514-bb91-4b4a-8032-34c9603b3b0e" providerId="ADAL" clId="{217B7F90-4CA7-4866-B11E-22CAC31A4375}" dt="2018-09-26T08:03:08.051" v="433" actId="1076"/>
          <ac:spMkLst>
            <pc:docMk/>
            <pc:sldMk cId="2923901056" sldId="285"/>
            <ac:spMk id="76" creationId="{EDA0478B-3F79-446B-9DFA-279D152298C5}"/>
          </ac:spMkLst>
        </pc:spChg>
        <pc:spChg chg="add del mod">
          <ac:chgData name="THITIPHAN JAIBOON" userId="4842d514-bb91-4b4a-8032-34c9603b3b0e" providerId="ADAL" clId="{217B7F90-4CA7-4866-B11E-22CAC31A4375}" dt="2018-09-26T08:03:45.650" v="439" actId="478"/>
          <ac:spMkLst>
            <pc:docMk/>
            <pc:sldMk cId="2923901056" sldId="285"/>
            <ac:spMk id="77" creationId="{C862EDA8-A031-4C09-81D5-FE8146DD843C}"/>
          </ac:spMkLst>
        </pc:spChg>
        <pc:spChg chg="add mod">
          <ac:chgData name="THITIPHAN JAIBOON" userId="4842d514-bb91-4b4a-8032-34c9603b3b0e" providerId="ADAL" clId="{217B7F90-4CA7-4866-B11E-22CAC31A4375}" dt="2018-09-26T08:16:11.024" v="860" actId="13926"/>
          <ac:spMkLst>
            <pc:docMk/>
            <pc:sldMk cId="2923901056" sldId="285"/>
            <ac:spMk id="78" creationId="{FFC74E2E-91F7-4124-8B1C-ED587EC33B66}"/>
          </ac:spMkLst>
        </pc:spChg>
        <pc:spChg chg="add mod">
          <ac:chgData name="THITIPHAN JAIBOON" userId="4842d514-bb91-4b4a-8032-34c9603b3b0e" providerId="ADAL" clId="{217B7F90-4CA7-4866-B11E-22CAC31A4375}" dt="2018-09-26T08:16:18.477" v="861" actId="1076"/>
          <ac:spMkLst>
            <pc:docMk/>
            <pc:sldMk cId="2923901056" sldId="285"/>
            <ac:spMk id="79" creationId="{4F6EBBBE-7A12-4C6F-9098-DCE8F3A9A524}"/>
          </ac:spMkLst>
        </pc:sp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5" creationId="{C36A9AFB-5D4A-4D4A-9A35-CAD2AF129B7E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6" creationId="{E3F93BB8-E984-490B-BCE8-85ED9321EC68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10" creationId="{11BDAD22-F798-4A91-B2DD-490D0DB6958A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11" creationId="{A0FA801F-90A8-4EAC-8928-C928B4240F1C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13" creationId="{B559FA70-98FE-412A-98A0-AABDDC07B370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15" creationId="{E9D84340-3CF6-4156-A25F-135CFB77A994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16" creationId="{0558FA06-0B5A-49F8-BFD0-0A5328146AB8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17" creationId="{9EF59454-9278-4861-BBC1-8BBC3B02FD98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20" creationId="{95ED268E-E82C-4FC1-AD16-23B4288E6732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22" creationId="{47513155-AF6C-4235-9649-3B03AA9EBBA8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23" creationId="{B301C4DD-7B75-46F4-B9E3-3DBF900C680B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26" creationId="{AF9B2FC5-1F1A-4603-B381-45D31CC0ECDF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28" creationId="{41E49A60-E4D7-4D61-B914-AC9FF5A08644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29" creationId="{0AE4F8A5-B6BA-41B7-8FF8-8B46C948F967}"/>
          </ac:cxnSpMkLst>
        </pc:cxnChg>
        <pc:cxnChg chg="add del mod">
          <ac:chgData name="THITIPHAN JAIBOON" userId="4842d514-bb91-4b4a-8032-34c9603b3b0e" providerId="ADAL" clId="{217B7F90-4CA7-4866-B11E-22CAC31A4375}" dt="2018-09-26T08:00:48.999" v="242" actId="478"/>
          <ac:cxnSpMkLst>
            <pc:docMk/>
            <pc:sldMk cId="2923901056" sldId="285"/>
            <ac:cxnSpMk id="37" creationId="{6FFEF09E-5851-444A-BCD1-CCF6C649A61B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41" creationId="{1D0A8E9D-1014-48A0-B546-AFE7FD791381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42" creationId="{0EE83161-4562-4F0E-AFA3-1DDDB64C1C13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46" creationId="{638E8F85-C2D6-4651-A8BB-DF6731E535D7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47" creationId="{F226A529-DF06-40FF-B968-259EAF8285A7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49" creationId="{CF086BEC-71A5-45A2-8C45-522B4829FA21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51" creationId="{925AE55E-91DB-42D8-8700-FC121A205882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52" creationId="{998D39C9-954B-44C8-845B-50E7435C3AD4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53" creationId="{E568C445-7813-4552-A6C5-A1C917670C60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56" creationId="{60EB2C5B-B974-44E6-8A4A-26908D24832B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58" creationId="{BBECAF8C-8BEF-4366-BCE5-9F5D6DFA76CB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59" creationId="{474E4E2C-DA08-42EF-8432-A25D96315DD4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62" creationId="{85D4918A-791D-4524-9034-DE151B75A0DC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64" creationId="{70BBE4B2-AFD0-4D0D-9206-C1D60EFF61FC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65" creationId="{62EE8C37-96CD-4367-A3C5-E41A7022440B}"/>
          </ac:cxnSpMkLst>
        </pc:cxnChg>
        <pc:cxnChg chg="add del mod">
          <ac:chgData name="THITIPHAN JAIBOON" userId="4842d514-bb91-4b4a-8032-34c9603b3b0e" providerId="ADAL" clId="{217B7F90-4CA7-4866-B11E-22CAC31A4375}" dt="2018-09-26T08:00:55.162" v="244" actId="478"/>
          <ac:cxnSpMkLst>
            <pc:docMk/>
            <pc:sldMk cId="2923901056" sldId="285"/>
            <ac:cxnSpMk id="73" creationId="{6C59EB50-4F15-4F45-AF89-E27D6A397C59}"/>
          </ac:cxnSpMkLst>
        </pc:cxnChg>
      </pc:sldChg>
      <pc:sldChg chg="addSp delSp modSp add">
        <pc:chgData name="THITIPHAN JAIBOON" userId="4842d514-bb91-4b4a-8032-34c9603b3b0e" providerId="ADAL" clId="{217B7F90-4CA7-4866-B11E-22CAC31A4375}" dt="2018-09-26T08:34:32.965" v="1165" actId="14100"/>
        <pc:sldMkLst>
          <pc:docMk/>
          <pc:sldMk cId="3700816681" sldId="286"/>
        </pc:sldMkLst>
        <pc:spChg chg="del mod">
          <ac:chgData name="THITIPHAN JAIBOON" userId="4842d514-bb91-4b4a-8032-34c9603b3b0e" providerId="ADAL" clId="{217B7F90-4CA7-4866-B11E-22CAC31A4375}" dt="2018-09-26T07:59:01.132" v="235" actId="478"/>
          <ac:spMkLst>
            <pc:docMk/>
            <pc:sldMk cId="3700816681" sldId="286"/>
            <ac:spMk id="2" creationId="{2E0B4A36-D1EA-4BF6-B0A5-F29CD9685E91}"/>
          </ac:spMkLst>
        </pc:spChg>
        <pc:spChg chg="del">
          <ac:chgData name="THITIPHAN JAIBOON" userId="4842d514-bb91-4b4a-8032-34c9603b3b0e" providerId="ADAL" clId="{217B7F90-4CA7-4866-B11E-22CAC31A4375}" dt="2018-09-26T07:59:01.888" v="236" actId="478"/>
          <ac:spMkLst>
            <pc:docMk/>
            <pc:sldMk cId="3700816681" sldId="286"/>
            <ac:spMk id="3" creationId="{1F3BA2BF-7614-41C5-9409-E4B8EDA35B76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4" creationId="{07845B94-58E2-4C77-B38E-F0D5C5A3598E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5" creationId="{F10006AB-C8A3-4FEA-86E0-BDF65C25CC41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6" creationId="{626F84AB-78D5-4D14-986E-945B0EB0767A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9" creationId="{BBCDBB74-2E61-4C1E-940B-20484D432B6C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10" creationId="{9268293E-BC68-494D-B176-CB3E08689104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11" creationId="{32DDF147-316C-4A0F-A45D-6A30B364C981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14" creationId="{C5CD04FD-05FA-4407-8358-E5AC40FD93D0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16" creationId="{BD0DB3E8-E61E-4826-B5B9-C6FC91528788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20" creationId="{B0351EDA-1CB6-45FF-81DB-DA2CC4408BCB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21" creationId="{50481649-204B-4A86-A99E-0C5E6032D04A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23" creationId="{8C82DB9C-9D4F-4F11-9460-EC5F744F1299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26" creationId="{63FB3A44-132E-4B1E-B437-E09F5530BC93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27" creationId="{0479757A-40EB-49D5-B946-CBB613909FB4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29" creationId="{824DC457-924F-4505-9DC8-540171C9E0EF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32" creationId="{98175661-2B2A-49D8-BFD2-3189680A5651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33" creationId="{6095301D-4DC5-4A1B-B0C4-ABA61559DD76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34" creationId="{B447EAEC-C93D-45A8-B39A-47D4FD0A317A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35" creationId="{2FFFB7C6-641B-49F7-BF7E-B7B7B4CBE668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36" creationId="{5C44F591-5740-4347-9BDA-3E3A4C1FD5B7}"/>
          </ac:spMkLst>
        </pc:spChg>
        <pc:spChg chg="add">
          <ac:chgData name="THITIPHAN JAIBOON" userId="4842d514-bb91-4b4a-8032-34c9603b3b0e" providerId="ADAL" clId="{217B7F90-4CA7-4866-B11E-22CAC31A4375}" dt="2018-09-26T07:59:02.869" v="237"/>
          <ac:spMkLst>
            <pc:docMk/>
            <pc:sldMk cId="3700816681" sldId="286"/>
            <ac:spMk id="37" creationId="{B9CF4231-4AED-42B4-A32C-05C4E4A3FFC8}"/>
          </ac:spMkLst>
        </pc:spChg>
        <pc:spChg chg="add mod">
          <ac:chgData name="THITIPHAN JAIBOON" userId="4842d514-bb91-4b4a-8032-34c9603b3b0e" providerId="ADAL" clId="{217B7F90-4CA7-4866-B11E-22CAC31A4375}" dt="2018-09-26T08:34:25.072" v="1159" actId="1076"/>
          <ac:spMkLst>
            <pc:docMk/>
            <pc:sldMk cId="3700816681" sldId="286"/>
            <ac:spMk id="38" creationId="{8E869E87-AB5D-4EF8-A1AB-00E6A0E0BE3B}"/>
          </ac:spMkLst>
        </pc:sp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7" creationId="{6E6BB8EA-69C4-4266-AF82-D10A757E2552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8" creationId="{E924FF02-404A-4845-A10E-B1902946F3A6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12" creationId="{E4667175-C1FD-4318-96D7-70F8258888B1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13" creationId="{9E74DA77-7707-4FE9-9375-E884400EA8B2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15" creationId="{E03FA8B8-3B8B-448C-BC11-096578CD0D4D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17" creationId="{690F71E7-7C1C-4357-92B0-B00083DFDDD0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18" creationId="{E692420E-DA50-43EE-AD4A-3F794B20A8BE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19" creationId="{C9BECDFD-0F67-4DC0-9E2D-B2F821D07C7C}"/>
          </ac:cxnSpMkLst>
        </pc:cxnChg>
        <pc:cxnChg chg="add mod">
          <ac:chgData name="THITIPHAN JAIBOON" userId="4842d514-bb91-4b4a-8032-34c9603b3b0e" providerId="ADAL" clId="{217B7F90-4CA7-4866-B11E-22CAC31A4375}" dt="2018-09-26T08:34:32.965" v="1165" actId="14100"/>
          <ac:cxnSpMkLst>
            <pc:docMk/>
            <pc:sldMk cId="3700816681" sldId="286"/>
            <ac:cxnSpMk id="22" creationId="{19988086-AE9D-4ABC-B8ED-E630B2380990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24" creationId="{CE1FBE30-039A-423F-9DA0-1F6A0F5B1320}"/>
          </ac:cxnSpMkLst>
        </pc:cxnChg>
        <pc:cxnChg chg="add mod">
          <ac:chgData name="THITIPHAN JAIBOON" userId="4842d514-bb91-4b4a-8032-34c9603b3b0e" providerId="ADAL" clId="{217B7F90-4CA7-4866-B11E-22CAC31A4375}" dt="2018-09-26T07:59:09.901" v="238" actId="14100"/>
          <ac:cxnSpMkLst>
            <pc:docMk/>
            <pc:sldMk cId="3700816681" sldId="286"/>
            <ac:cxnSpMk id="25" creationId="{846A1EE1-56D1-46EA-8168-FE914BD831A4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28" creationId="{99C1635D-DF50-4B0F-B163-06C432D62A4C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30" creationId="{4D47C93D-D379-4F51-902B-2B07116CF350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31" creationId="{427FABE3-EA96-4D2D-A9FE-FE49A75BF12F}"/>
          </ac:cxnSpMkLst>
        </pc:cxnChg>
        <pc:cxnChg chg="add">
          <ac:chgData name="THITIPHAN JAIBOON" userId="4842d514-bb91-4b4a-8032-34c9603b3b0e" providerId="ADAL" clId="{217B7F90-4CA7-4866-B11E-22CAC31A4375}" dt="2018-09-26T07:59:02.869" v="237"/>
          <ac:cxnSpMkLst>
            <pc:docMk/>
            <pc:sldMk cId="3700816681" sldId="286"/>
            <ac:cxnSpMk id="39" creationId="{E8BCFB4B-3025-479B-8DE7-88FC733A7C6E}"/>
          </ac:cxnSpMkLst>
        </pc:cxnChg>
      </pc:sldChg>
      <pc:sldChg chg="addSp delSp modSp add">
        <pc:chgData name="THITIPHAN JAIBOON" userId="4842d514-bb91-4b4a-8032-34c9603b3b0e" providerId="ADAL" clId="{217B7F90-4CA7-4866-B11E-22CAC31A4375}" dt="2018-09-26T08:44:12.150" v="1308" actId="1076"/>
        <pc:sldMkLst>
          <pc:docMk/>
          <pc:sldMk cId="434937197" sldId="287"/>
        </pc:sldMkLst>
        <pc:spChg chg="add mod">
          <ac:chgData name="THITIPHAN JAIBOON" userId="4842d514-bb91-4b4a-8032-34c9603b3b0e" providerId="ADAL" clId="{217B7F90-4CA7-4866-B11E-22CAC31A4375}" dt="2018-09-26T08:41:03.528" v="1260" actId="20577"/>
          <ac:spMkLst>
            <pc:docMk/>
            <pc:sldMk cId="434937197" sldId="287"/>
            <ac:spMk id="2" creationId="{E6723724-7E3D-4D6B-A2DA-CA2382879064}"/>
          </ac:spMkLst>
        </pc:spChg>
        <pc:spChg chg="add del mod">
          <ac:chgData name="THITIPHAN JAIBOON" userId="4842d514-bb91-4b4a-8032-34c9603b3b0e" providerId="ADAL" clId="{217B7F90-4CA7-4866-B11E-22CAC31A4375}" dt="2018-09-26T08:19:18.913" v="912"/>
          <ac:spMkLst>
            <pc:docMk/>
            <pc:sldMk cId="434937197" sldId="287"/>
            <ac:spMk id="3" creationId="{3C78F6FA-6B2A-425A-8A17-C52876BDA77B}"/>
          </ac:spMkLst>
        </pc:spChg>
        <pc:spChg chg="add del mod">
          <ac:chgData name="THITIPHAN JAIBOON" userId="4842d514-bb91-4b4a-8032-34c9603b3b0e" providerId="ADAL" clId="{217B7F90-4CA7-4866-B11E-22CAC31A4375}" dt="2018-09-26T08:20:34.660" v="916" actId="478"/>
          <ac:spMkLst>
            <pc:docMk/>
            <pc:sldMk cId="434937197" sldId="287"/>
            <ac:spMk id="4" creationId="{892ADF3D-8F2E-4F33-96A6-7957657F909C}"/>
          </ac:spMkLst>
        </pc:spChg>
        <pc:spChg chg="add del mod">
          <ac:chgData name="THITIPHAN JAIBOON" userId="4842d514-bb91-4b4a-8032-34c9603b3b0e" providerId="ADAL" clId="{217B7F90-4CA7-4866-B11E-22CAC31A4375}" dt="2018-09-26T08:22:36.092" v="923" actId="478"/>
          <ac:spMkLst>
            <pc:docMk/>
            <pc:sldMk cId="434937197" sldId="287"/>
            <ac:spMk id="5" creationId="{8C929581-C949-4305-88BF-4B74C46B690E}"/>
          </ac:spMkLst>
        </pc:spChg>
        <pc:spChg chg="add del mod">
          <ac:chgData name="THITIPHAN JAIBOON" userId="4842d514-bb91-4b4a-8032-34c9603b3b0e" providerId="ADAL" clId="{217B7F90-4CA7-4866-B11E-22CAC31A4375}" dt="2018-09-26T08:40:46.390" v="1250" actId="47"/>
          <ac:spMkLst>
            <pc:docMk/>
            <pc:sldMk cId="434937197" sldId="287"/>
            <ac:spMk id="6" creationId="{5C1FD144-834F-4096-9E26-589633B50708}"/>
          </ac:spMkLst>
        </pc:spChg>
        <pc:spChg chg="add del mod">
          <ac:chgData name="THITIPHAN JAIBOON" userId="4842d514-bb91-4b4a-8032-34c9603b3b0e" providerId="ADAL" clId="{217B7F90-4CA7-4866-B11E-22CAC31A4375}" dt="2018-09-26T08:26:32.904" v="946" actId="478"/>
          <ac:spMkLst>
            <pc:docMk/>
            <pc:sldMk cId="434937197" sldId="287"/>
            <ac:spMk id="7" creationId="{BA74EA69-C6B4-4DA6-A86C-3D8C2A702297}"/>
          </ac:spMkLst>
        </pc:spChg>
        <pc:spChg chg="add mod">
          <ac:chgData name="THITIPHAN JAIBOON" userId="4842d514-bb91-4b4a-8032-34c9603b3b0e" providerId="ADAL" clId="{217B7F90-4CA7-4866-B11E-22CAC31A4375}" dt="2018-09-26T08:44:12.150" v="1308" actId="1076"/>
          <ac:spMkLst>
            <pc:docMk/>
            <pc:sldMk cId="434937197" sldId="287"/>
            <ac:spMk id="8" creationId="{E8E9D61F-001A-47BF-A1A7-04F37F19B5A0}"/>
          </ac:spMkLst>
        </pc:spChg>
        <pc:spChg chg="add del mod">
          <ac:chgData name="THITIPHAN JAIBOON" userId="4842d514-bb91-4b4a-8032-34c9603b3b0e" providerId="ADAL" clId="{217B7F90-4CA7-4866-B11E-22CAC31A4375}" dt="2018-09-26T08:28:10.581" v="1001" actId="478"/>
          <ac:spMkLst>
            <pc:docMk/>
            <pc:sldMk cId="434937197" sldId="287"/>
            <ac:spMk id="9" creationId="{2EE7CFDB-73C9-4358-96ED-A043A8A77430}"/>
          </ac:spMkLst>
        </pc:spChg>
        <pc:spChg chg="add mod">
          <ac:chgData name="THITIPHAN JAIBOON" userId="4842d514-bb91-4b4a-8032-34c9603b3b0e" providerId="ADAL" clId="{217B7F90-4CA7-4866-B11E-22CAC31A4375}" dt="2018-09-26T08:42:01.314" v="1304" actId="403"/>
          <ac:spMkLst>
            <pc:docMk/>
            <pc:sldMk cId="434937197" sldId="287"/>
            <ac:spMk id="10" creationId="{B9943C15-84C9-4388-B49C-4E057F2C0391}"/>
          </ac:spMkLst>
        </pc:spChg>
        <pc:spChg chg="add del mod">
          <ac:chgData name="THITIPHAN JAIBOON" userId="4842d514-bb91-4b4a-8032-34c9603b3b0e" providerId="ADAL" clId="{217B7F90-4CA7-4866-B11E-22CAC31A4375}" dt="2018-09-26T08:41:51.453" v="1298" actId="20577"/>
          <ac:spMkLst>
            <pc:docMk/>
            <pc:sldMk cId="434937197" sldId="287"/>
            <ac:spMk id="11" creationId="{58FBBA38-61CC-462D-BD4E-029CDF90220D}"/>
          </ac:spMkLst>
        </pc:spChg>
      </pc:sldChg>
      <pc:sldChg chg="delSp modSp">
        <pc:chgData name="THITIPHAN JAIBOON" userId="4842d514-bb91-4b4a-8032-34c9603b3b0e" providerId="ADAL" clId="{217B7F90-4CA7-4866-B11E-22CAC31A4375}" dt="2018-09-26T08:38:14.527" v="1214" actId="20577"/>
        <pc:sldMkLst>
          <pc:docMk/>
          <pc:sldMk cId="2473560960" sldId="288"/>
        </pc:sldMkLst>
        <pc:spChg chg="del mod">
          <ac:chgData name="THITIPHAN JAIBOON" userId="4842d514-bb91-4b4a-8032-34c9603b3b0e" providerId="ADAL" clId="{217B7F90-4CA7-4866-B11E-22CAC31A4375}" dt="2018-09-26T08:36:58.946" v="1204" actId="478"/>
          <ac:spMkLst>
            <pc:docMk/>
            <pc:sldMk cId="2473560960" sldId="288"/>
            <ac:spMk id="2" creationId="{817CFC42-81B3-438E-931D-20D4102588D2}"/>
          </ac:spMkLst>
        </pc:spChg>
        <pc:spChg chg="mod">
          <ac:chgData name="THITIPHAN JAIBOON" userId="4842d514-bb91-4b4a-8032-34c9603b3b0e" providerId="ADAL" clId="{217B7F90-4CA7-4866-B11E-22CAC31A4375}" dt="2018-09-26T08:15:44.561" v="856" actId="1076"/>
          <ac:spMkLst>
            <pc:docMk/>
            <pc:sldMk cId="2473560960" sldId="288"/>
            <ac:spMk id="6" creationId="{415DB715-968A-4421-AF5B-7DDEE2624E82}"/>
          </ac:spMkLst>
        </pc:spChg>
        <pc:spChg chg="mod">
          <ac:chgData name="THITIPHAN JAIBOON" userId="4842d514-bb91-4b4a-8032-34c9603b3b0e" providerId="ADAL" clId="{217B7F90-4CA7-4866-B11E-22CAC31A4375}" dt="2018-09-26T08:38:14.527" v="1214" actId="20577"/>
          <ac:spMkLst>
            <pc:docMk/>
            <pc:sldMk cId="2473560960" sldId="288"/>
            <ac:spMk id="75" creationId="{0F040A0B-7566-4BBA-9E29-021A77FC6DA8}"/>
          </ac:spMkLst>
        </pc:spChg>
        <pc:spChg chg="mod">
          <ac:chgData name="THITIPHAN JAIBOON" userId="4842d514-bb91-4b4a-8032-34c9603b3b0e" providerId="ADAL" clId="{217B7F90-4CA7-4866-B11E-22CAC31A4375}" dt="2018-09-26T08:10:51.892" v="847" actId="20577"/>
          <ac:spMkLst>
            <pc:docMk/>
            <pc:sldMk cId="2473560960" sldId="288"/>
            <ac:spMk id="76" creationId="{EDA0478B-3F79-446B-9DFA-279D152298C5}"/>
          </ac:spMkLst>
        </pc:spChg>
      </pc:sldChg>
      <pc:sldChg chg="addSp modSp add">
        <pc:chgData name="THITIPHAN JAIBOON" userId="4842d514-bb91-4b4a-8032-34c9603b3b0e" providerId="ADAL" clId="{217B7F90-4CA7-4866-B11E-22CAC31A4375}" dt="2018-09-26T08:33:28.282" v="1152" actId="1076"/>
        <pc:sldMkLst>
          <pc:docMk/>
          <pc:sldMk cId="2884625520" sldId="289"/>
        </pc:sldMkLst>
        <pc:spChg chg="add mod">
          <ac:chgData name="THITIPHAN JAIBOON" userId="4842d514-bb91-4b4a-8032-34c9603b3b0e" providerId="ADAL" clId="{217B7F90-4CA7-4866-B11E-22CAC31A4375}" dt="2018-09-26T08:32:09.663" v="1071" actId="20577"/>
          <ac:spMkLst>
            <pc:docMk/>
            <pc:sldMk cId="2884625520" sldId="289"/>
            <ac:spMk id="2" creationId="{75841A18-49BC-45F0-9D39-02F2D4B52A56}"/>
          </ac:spMkLst>
        </pc:spChg>
        <pc:spChg chg="add mod">
          <ac:chgData name="THITIPHAN JAIBOON" userId="4842d514-bb91-4b4a-8032-34c9603b3b0e" providerId="ADAL" clId="{217B7F90-4CA7-4866-B11E-22CAC31A4375}" dt="2018-09-26T08:32:58.852" v="1125" actId="20577"/>
          <ac:spMkLst>
            <pc:docMk/>
            <pc:sldMk cId="2884625520" sldId="289"/>
            <ac:spMk id="3" creationId="{35683DA8-DCE4-4626-BFB2-B90C87B97A5C}"/>
          </ac:spMkLst>
        </pc:spChg>
        <pc:spChg chg="add mod">
          <ac:chgData name="THITIPHAN JAIBOON" userId="4842d514-bb91-4b4a-8032-34c9603b3b0e" providerId="ADAL" clId="{217B7F90-4CA7-4866-B11E-22CAC31A4375}" dt="2018-09-26T08:33:28.282" v="1152" actId="1076"/>
          <ac:spMkLst>
            <pc:docMk/>
            <pc:sldMk cId="2884625520" sldId="289"/>
            <ac:spMk id="4" creationId="{02C06275-52E9-4336-80F9-C83E52E67ED5}"/>
          </ac:spMkLst>
        </pc:spChg>
      </pc:sldChg>
      <pc:sldChg chg="addSp delSp modSp">
        <pc:chgData name="THITIPHAN JAIBOON" userId="4842d514-bb91-4b4a-8032-34c9603b3b0e" providerId="ADAL" clId="{217B7F90-4CA7-4866-B11E-22CAC31A4375}" dt="2018-09-26T08:34:47.423" v="1169"/>
        <pc:sldMkLst>
          <pc:docMk/>
          <pc:sldMk cId="4125397047" sldId="290"/>
        </pc:sldMkLst>
        <pc:cxnChg chg="del mod">
          <ac:chgData name="THITIPHAN JAIBOON" userId="4842d514-bb91-4b4a-8032-34c9603b3b0e" providerId="ADAL" clId="{217B7F90-4CA7-4866-B11E-22CAC31A4375}" dt="2018-09-26T08:34:46.487" v="1168" actId="478"/>
          <ac:cxnSpMkLst>
            <pc:docMk/>
            <pc:sldMk cId="4125397047" sldId="290"/>
            <ac:cxnSpMk id="40" creationId="{C2D10168-8F77-480E-874E-CFE01102C83D}"/>
          </ac:cxnSpMkLst>
        </pc:cxnChg>
        <pc:cxnChg chg="add">
          <ac:chgData name="THITIPHAN JAIBOON" userId="4842d514-bb91-4b4a-8032-34c9603b3b0e" providerId="ADAL" clId="{217B7F90-4CA7-4866-B11E-22CAC31A4375}" dt="2018-09-26T08:34:47.423" v="1169"/>
          <ac:cxnSpMkLst>
            <pc:docMk/>
            <pc:sldMk cId="4125397047" sldId="290"/>
            <ac:cxnSpMk id="58" creationId="{8E89D8D1-8DCA-4185-887E-E283E524C7CE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4:52.879" v="1171"/>
        <pc:sldMkLst>
          <pc:docMk/>
          <pc:sldMk cId="1155144420" sldId="291"/>
        </pc:sldMkLst>
        <pc:cxnChg chg="del mod">
          <ac:chgData name="THITIPHAN JAIBOON" userId="4842d514-bb91-4b4a-8032-34c9603b3b0e" providerId="ADAL" clId="{217B7F90-4CA7-4866-B11E-22CAC31A4375}" dt="2018-09-26T08:34:50.035" v="1170" actId="478"/>
          <ac:cxnSpMkLst>
            <pc:docMk/>
            <pc:sldMk cId="1155144420" sldId="291"/>
            <ac:cxnSpMk id="40" creationId="{C2D10168-8F77-480E-874E-CFE01102C83D}"/>
          </ac:cxnSpMkLst>
        </pc:cxnChg>
        <pc:cxnChg chg="add">
          <ac:chgData name="THITIPHAN JAIBOON" userId="4842d514-bb91-4b4a-8032-34c9603b3b0e" providerId="ADAL" clId="{217B7F90-4CA7-4866-B11E-22CAC31A4375}" dt="2018-09-26T08:34:52.879" v="1171"/>
          <ac:cxnSpMkLst>
            <pc:docMk/>
            <pc:sldMk cId="1155144420" sldId="291"/>
            <ac:cxnSpMk id="58" creationId="{F810DED6-D2E3-4684-9C12-180713C38AD0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4:56.241" v="1173"/>
        <pc:sldMkLst>
          <pc:docMk/>
          <pc:sldMk cId="2073048687" sldId="292"/>
        </pc:sldMkLst>
        <pc:cxnChg chg="del mod">
          <ac:chgData name="THITIPHAN JAIBOON" userId="4842d514-bb91-4b4a-8032-34c9603b3b0e" providerId="ADAL" clId="{217B7F90-4CA7-4866-B11E-22CAC31A4375}" dt="2018-09-26T08:34:55.288" v="1172" actId="478"/>
          <ac:cxnSpMkLst>
            <pc:docMk/>
            <pc:sldMk cId="2073048687" sldId="292"/>
            <ac:cxnSpMk id="40" creationId="{D709C5D2-1400-40AD-A5B5-71F73AB4C700}"/>
          </ac:cxnSpMkLst>
        </pc:cxnChg>
        <pc:cxnChg chg="add">
          <ac:chgData name="THITIPHAN JAIBOON" userId="4842d514-bb91-4b4a-8032-34c9603b3b0e" providerId="ADAL" clId="{217B7F90-4CA7-4866-B11E-22CAC31A4375}" dt="2018-09-26T08:34:56.241" v="1173"/>
          <ac:cxnSpMkLst>
            <pc:docMk/>
            <pc:sldMk cId="2073048687" sldId="292"/>
            <ac:cxnSpMk id="58" creationId="{A7AFB9C0-AF8C-4164-AA69-B31DEDF60CDD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4:59.362" v="1175"/>
        <pc:sldMkLst>
          <pc:docMk/>
          <pc:sldMk cId="3968796014" sldId="293"/>
        </pc:sldMkLst>
        <pc:cxnChg chg="del mod">
          <ac:chgData name="THITIPHAN JAIBOON" userId="4842d514-bb91-4b4a-8032-34c9603b3b0e" providerId="ADAL" clId="{217B7F90-4CA7-4866-B11E-22CAC31A4375}" dt="2018-09-26T08:34:58.388" v="1174" actId="478"/>
          <ac:cxnSpMkLst>
            <pc:docMk/>
            <pc:sldMk cId="3968796014" sldId="293"/>
            <ac:cxnSpMk id="40" creationId="{D709C5D2-1400-40AD-A5B5-71F73AB4C700}"/>
          </ac:cxnSpMkLst>
        </pc:cxnChg>
        <pc:cxnChg chg="add">
          <ac:chgData name="THITIPHAN JAIBOON" userId="4842d514-bb91-4b4a-8032-34c9603b3b0e" providerId="ADAL" clId="{217B7F90-4CA7-4866-B11E-22CAC31A4375}" dt="2018-09-26T08:34:59.362" v="1175"/>
          <ac:cxnSpMkLst>
            <pc:docMk/>
            <pc:sldMk cId="3968796014" sldId="293"/>
            <ac:cxnSpMk id="58" creationId="{551FFE6F-FFD8-432D-B952-43CBE5EE5936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5:02.466" v="1177"/>
        <pc:sldMkLst>
          <pc:docMk/>
          <pc:sldMk cId="1536597294" sldId="294"/>
        </pc:sldMkLst>
        <pc:cxnChg chg="del mod">
          <ac:chgData name="THITIPHAN JAIBOON" userId="4842d514-bb91-4b4a-8032-34c9603b3b0e" providerId="ADAL" clId="{217B7F90-4CA7-4866-B11E-22CAC31A4375}" dt="2018-09-26T08:35:01.360" v="1176" actId="478"/>
          <ac:cxnSpMkLst>
            <pc:docMk/>
            <pc:sldMk cId="1536597294" sldId="294"/>
            <ac:cxnSpMk id="40" creationId="{D709C5D2-1400-40AD-A5B5-71F73AB4C700}"/>
          </ac:cxnSpMkLst>
        </pc:cxnChg>
        <pc:cxnChg chg="add">
          <ac:chgData name="THITIPHAN JAIBOON" userId="4842d514-bb91-4b4a-8032-34c9603b3b0e" providerId="ADAL" clId="{217B7F90-4CA7-4866-B11E-22CAC31A4375}" dt="2018-09-26T08:35:02.466" v="1177"/>
          <ac:cxnSpMkLst>
            <pc:docMk/>
            <pc:sldMk cId="1536597294" sldId="294"/>
            <ac:cxnSpMk id="58" creationId="{E7F0A3CF-A900-4845-9C2B-24FC1B5CA5D6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5:06.753" v="1179"/>
        <pc:sldMkLst>
          <pc:docMk/>
          <pc:sldMk cId="1940524143" sldId="295"/>
        </pc:sldMkLst>
        <pc:cxnChg chg="del mod">
          <ac:chgData name="THITIPHAN JAIBOON" userId="4842d514-bb91-4b4a-8032-34c9603b3b0e" providerId="ADAL" clId="{217B7F90-4CA7-4866-B11E-22CAC31A4375}" dt="2018-09-26T08:35:05.707" v="1178" actId="478"/>
          <ac:cxnSpMkLst>
            <pc:docMk/>
            <pc:sldMk cId="1940524143" sldId="295"/>
            <ac:cxnSpMk id="40" creationId="{D709C5D2-1400-40AD-A5B5-71F73AB4C700}"/>
          </ac:cxnSpMkLst>
        </pc:cxnChg>
        <pc:cxnChg chg="add">
          <ac:chgData name="THITIPHAN JAIBOON" userId="4842d514-bb91-4b4a-8032-34c9603b3b0e" providerId="ADAL" clId="{217B7F90-4CA7-4866-B11E-22CAC31A4375}" dt="2018-09-26T08:35:06.753" v="1179"/>
          <ac:cxnSpMkLst>
            <pc:docMk/>
            <pc:sldMk cId="1940524143" sldId="295"/>
            <ac:cxnSpMk id="58" creationId="{1AF2CF4C-63D8-4CBF-BA15-D20532AC62CF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5:18.552" v="1185"/>
        <pc:sldMkLst>
          <pc:docMk/>
          <pc:sldMk cId="1828325281" sldId="296"/>
        </pc:sldMkLst>
        <pc:cxnChg chg="del mod">
          <ac:chgData name="THITIPHAN JAIBOON" userId="4842d514-bb91-4b4a-8032-34c9603b3b0e" providerId="ADAL" clId="{217B7F90-4CA7-4866-B11E-22CAC31A4375}" dt="2018-09-26T08:35:17.587" v="1184" actId="478"/>
          <ac:cxnSpMkLst>
            <pc:docMk/>
            <pc:sldMk cId="1828325281" sldId="296"/>
            <ac:cxnSpMk id="39" creationId="{AEE08BA9-A2F0-4894-804F-316210832639}"/>
          </ac:cxnSpMkLst>
        </pc:cxnChg>
        <pc:cxnChg chg="add">
          <ac:chgData name="THITIPHAN JAIBOON" userId="4842d514-bb91-4b4a-8032-34c9603b3b0e" providerId="ADAL" clId="{217B7F90-4CA7-4866-B11E-22CAC31A4375}" dt="2018-09-26T08:35:18.552" v="1185"/>
          <ac:cxnSpMkLst>
            <pc:docMk/>
            <pc:sldMk cId="1828325281" sldId="296"/>
            <ac:cxnSpMk id="57" creationId="{56CE38CC-EBAF-4BA5-9176-BDE2C588BB0D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5:21.741" v="1187"/>
        <pc:sldMkLst>
          <pc:docMk/>
          <pc:sldMk cId="3570756955" sldId="297"/>
        </pc:sldMkLst>
        <pc:cxnChg chg="del mod">
          <ac:chgData name="THITIPHAN JAIBOON" userId="4842d514-bb91-4b4a-8032-34c9603b3b0e" providerId="ADAL" clId="{217B7F90-4CA7-4866-B11E-22CAC31A4375}" dt="2018-09-26T08:35:20.858" v="1186" actId="478"/>
          <ac:cxnSpMkLst>
            <pc:docMk/>
            <pc:sldMk cId="3570756955" sldId="297"/>
            <ac:cxnSpMk id="39" creationId="{AEE08BA9-A2F0-4894-804F-316210832639}"/>
          </ac:cxnSpMkLst>
        </pc:cxnChg>
        <pc:cxnChg chg="add">
          <ac:chgData name="THITIPHAN JAIBOON" userId="4842d514-bb91-4b4a-8032-34c9603b3b0e" providerId="ADAL" clId="{217B7F90-4CA7-4866-B11E-22CAC31A4375}" dt="2018-09-26T08:35:21.741" v="1187"/>
          <ac:cxnSpMkLst>
            <pc:docMk/>
            <pc:sldMk cId="3570756955" sldId="297"/>
            <ac:cxnSpMk id="57" creationId="{6D502C8E-9BDB-4584-A3A1-1316B1809B82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5:29.437" v="1191"/>
        <pc:sldMkLst>
          <pc:docMk/>
          <pc:sldMk cId="2630078142" sldId="298"/>
        </pc:sldMkLst>
        <pc:cxnChg chg="del mod">
          <ac:chgData name="THITIPHAN JAIBOON" userId="4842d514-bb91-4b4a-8032-34c9603b3b0e" providerId="ADAL" clId="{217B7F90-4CA7-4866-B11E-22CAC31A4375}" dt="2018-09-26T08:35:28.546" v="1190" actId="478"/>
          <ac:cxnSpMkLst>
            <pc:docMk/>
            <pc:sldMk cId="2630078142" sldId="298"/>
            <ac:cxnSpMk id="39" creationId="{87D3D5BC-3C79-4ABE-B01B-1AB61F177B58}"/>
          </ac:cxnSpMkLst>
        </pc:cxnChg>
        <pc:cxnChg chg="add">
          <ac:chgData name="THITIPHAN JAIBOON" userId="4842d514-bb91-4b4a-8032-34c9603b3b0e" providerId="ADAL" clId="{217B7F90-4CA7-4866-B11E-22CAC31A4375}" dt="2018-09-26T08:35:29.437" v="1191"/>
          <ac:cxnSpMkLst>
            <pc:docMk/>
            <pc:sldMk cId="2630078142" sldId="298"/>
            <ac:cxnSpMk id="57" creationId="{06B63661-1DCF-4C56-8CFC-2DD0163B8044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5:33.678" v="1193"/>
        <pc:sldMkLst>
          <pc:docMk/>
          <pc:sldMk cId="3410206252" sldId="299"/>
        </pc:sldMkLst>
        <pc:cxnChg chg="del mod">
          <ac:chgData name="THITIPHAN JAIBOON" userId="4842d514-bb91-4b4a-8032-34c9603b3b0e" providerId="ADAL" clId="{217B7F90-4CA7-4866-B11E-22CAC31A4375}" dt="2018-09-26T08:35:32.556" v="1192" actId="478"/>
          <ac:cxnSpMkLst>
            <pc:docMk/>
            <pc:sldMk cId="3410206252" sldId="299"/>
            <ac:cxnSpMk id="39" creationId="{87D3D5BC-3C79-4ABE-B01B-1AB61F177B58}"/>
          </ac:cxnSpMkLst>
        </pc:cxnChg>
        <pc:cxnChg chg="add">
          <ac:chgData name="THITIPHAN JAIBOON" userId="4842d514-bb91-4b4a-8032-34c9603b3b0e" providerId="ADAL" clId="{217B7F90-4CA7-4866-B11E-22CAC31A4375}" dt="2018-09-26T08:35:33.678" v="1193"/>
          <ac:cxnSpMkLst>
            <pc:docMk/>
            <pc:sldMk cId="3410206252" sldId="299"/>
            <ac:cxnSpMk id="57" creationId="{97E8CCAB-CBE7-4261-8ABA-FD0FA40DB05C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6:20.419" v="1197"/>
        <pc:sldMkLst>
          <pc:docMk/>
          <pc:sldMk cId="1866146972" sldId="300"/>
        </pc:sldMkLst>
        <pc:cxnChg chg="del mod">
          <ac:chgData name="THITIPHAN JAIBOON" userId="4842d514-bb91-4b4a-8032-34c9603b3b0e" providerId="ADAL" clId="{217B7F90-4CA7-4866-B11E-22CAC31A4375}" dt="2018-09-26T08:36:20.124" v="1196" actId="478"/>
          <ac:cxnSpMkLst>
            <pc:docMk/>
            <pc:sldMk cId="1866146972" sldId="300"/>
            <ac:cxnSpMk id="39" creationId="{98E092FF-C212-44FB-A19E-3149C65A4CBA}"/>
          </ac:cxnSpMkLst>
        </pc:cxnChg>
        <pc:cxnChg chg="add">
          <ac:chgData name="THITIPHAN JAIBOON" userId="4842d514-bb91-4b4a-8032-34c9603b3b0e" providerId="ADAL" clId="{217B7F90-4CA7-4866-B11E-22CAC31A4375}" dt="2018-09-26T08:36:20.419" v="1197"/>
          <ac:cxnSpMkLst>
            <pc:docMk/>
            <pc:sldMk cId="1866146972" sldId="300"/>
            <ac:cxnSpMk id="57" creationId="{DCF681ED-6313-459A-909F-45F3AA9BA015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6:35.472" v="1201"/>
        <pc:sldMkLst>
          <pc:docMk/>
          <pc:sldMk cId="413230073" sldId="302"/>
        </pc:sldMkLst>
        <pc:cxnChg chg="del mod">
          <ac:chgData name="THITIPHAN JAIBOON" userId="4842d514-bb91-4b4a-8032-34c9603b3b0e" providerId="ADAL" clId="{217B7F90-4CA7-4866-B11E-22CAC31A4375}" dt="2018-09-26T08:36:35.172" v="1200" actId="478"/>
          <ac:cxnSpMkLst>
            <pc:docMk/>
            <pc:sldMk cId="413230073" sldId="302"/>
            <ac:cxnSpMk id="39" creationId="{2CD43019-30BE-4097-A2AC-7E4221C772FE}"/>
          </ac:cxnSpMkLst>
        </pc:cxnChg>
        <pc:cxnChg chg="add">
          <ac:chgData name="THITIPHAN JAIBOON" userId="4842d514-bb91-4b4a-8032-34c9603b3b0e" providerId="ADAL" clId="{217B7F90-4CA7-4866-B11E-22CAC31A4375}" dt="2018-09-26T08:36:35.472" v="1201"/>
          <ac:cxnSpMkLst>
            <pc:docMk/>
            <pc:sldMk cId="413230073" sldId="302"/>
            <ac:cxnSpMk id="57" creationId="{74FEE064-B2EF-4763-B9C3-5939927AEE55}"/>
          </ac:cxnSpMkLst>
        </pc:cxnChg>
      </pc:sldChg>
      <pc:sldChg chg="addSp delSp modSp">
        <pc:chgData name="THITIPHAN JAIBOON" userId="4842d514-bb91-4b4a-8032-34c9603b3b0e" providerId="ADAL" clId="{217B7F90-4CA7-4866-B11E-22CAC31A4375}" dt="2018-09-26T08:36:38.460" v="1203"/>
        <pc:sldMkLst>
          <pc:docMk/>
          <pc:sldMk cId="1212173186" sldId="303"/>
        </pc:sldMkLst>
        <pc:cxnChg chg="del mod">
          <ac:chgData name="THITIPHAN JAIBOON" userId="4842d514-bb91-4b4a-8032-34c9603b3b0e" providerId="ADAL" clId="{217B7F90-4CA7-4866-B11E-22CAC31A4375}" dt="2018-09-26T08:36:38.131" v="1202" actId="478"/>
          <ac:cxnSpMkLst>
            <pc:docMk/>
            <pc:sldMk cId="1212173186" sldId="303"/>
            <ac:cxnSpMk id="39" creationId="{2CD43019-30BE-4097-A2AC-7E4221C772FE}"/>
          </ac:cxnSpMkLst>
        </pc:cxnChg>
        <pc:cxnChg chg="add">
          <ac:chgData name="THITIPHAN JAIBOON" userId="4842d514-bb91-4b4a-8032-34c9603b3b0e" providerId="ADAL" clId="{217B7F90-4CA7-4866-B11E-22CAC31A4375}" dt="2018-09-26T08:36:38.460" v="1203"/>
          <ac:cxnSpMkLst>
            <pc:docMk/>
            <pc:sldMk cId="1212173186" sldId="303"/>
            <ac:cxnSpMk id="57" creationId="{970928EF-F86B-49F6-A047-CBEAEA428041}"/>
          </ac:cxnSpMkLst>
        </pc:cxnChg>
      </pc:sldChg>
      <pc:sldMasterChg chg="modSp modSldLayout">
        <pc:chgData name="THITIPHAN JAIBOON" userId="4842d514-bb91-4b4a-8032-34c9603b3b0e" providerId="ADAL" clId="{217B7F90-4CA7-4866-B11E-22CAC31A4375}" dt="2018-09-26T07:14:47.216" v="0"/>
        <pc:sldMasterMkLst>
          <pc:docMk/>
          <pc:sldMasterMk cId="3058322517" sldId="2147483648"/>
        </pc:sldMasterMkLst>
        <pc:spChg chg="mod">
          <ac:chgData name="THITIPHAN JAIBOON" userId="4842d514-bb91-4b4a-8032-34c9603b3b0e" providerId="ADAL" clId="{217B7F90-4CA7-4866-B11E-22CAC31A4375}" dt="2018-09-26T07:14:47.216" v="0"/>
          <ac:spMkLst>
            <pc:docMk/>
            <pc:sldMasterMk cId="3058322517" sldId="2147483648"/>
            <ac:spMk id="2" creationId="{6190B979-A703-45FF-B994-3C780B8B6C66}"/>
          </ac:spMkLst>
        </pc:spChg>
        <pc:spChg chg="mod">
          <ac:chgData name="THITIPHAN JAIBOON" userId="4842d514-bb91-4b4a-8032-34c9603b3b0e" providerId="ADAL" clId="{217B7F90-4CA7-4866-B11E-22CAC31A4375}" dt="2018-09-26T07:14:47.216" v="0"/>
          <ac:spMkLst>
            <pc:docMk/>
            <pc:sldMasterMk cId="3058322517" sldId="2147483648"/>
            <ac:spMk id="3" creationId="{1A1EE239-5B16-4865-A9CC-5E2D70DF1CB5}"/>
          </ac:spMkLst>
        </pc:spChg>
        <pc:spChg chg="mod">
          <ac:chgData name="THITIPHAN JAIBOON" userId="4842d514-bb91-4b4a-8032-34c9603b3b0e" providerId="ADAL" clId="{217B7F90-4CA7-4866-B11E-22CAC31A4375}" dt="2018-09-26T07:14:47.216" v="0"/>
          <ac:spMkLst>
            <pc:docMk/>
            <pc:sldMasterMk cId="3058322517" sldId="2147483648"/>
            <ac:spMk id="4" creationId="{2CDFCF30-8A16-4CF8-B68B-902932386086}"/>
          </ac:spMkLst>
        </pc:spChg>
        <pc:spChg chg="mod">
          <ac:chgData name="THITIPHAN JAIBOON" userId="4842d514-bb91-4b4a-8032-34c9603b3b0e" providerId="ADAL" clId="{217B7F90-4CA7-4866-B11E-22CAC31A4375}" dt="2018-09-26T07:14:47.216" v="0"/>
          <ac:spMkLst>
            <pc:docMk/>
            <pc:sldMasterMk cId="3058322517" sldId="2147483648"/>
            <ac:spMk id="5" creationId="{9FF55DF8-29FC-4675-A0E4-FF2F8337D915}"/>
          </ac:spMkLst>
        </pc:spChg>
        <pc:spChg chg="mod">
          <ac:chgData name="THITIPHAN JAIBOON" userId="4842d514-bb91-4b4a-8032-34c9603b3b0e" providerId="ADAL" clId="{217B7F90-4CA7-4866-B11E-22CAC31A4375}" dt="2018-09-26T07:14:47.216" v="0"/>
          <ac:spMkLst>
            <pc:docMk/>
            <pc:sldMasterMk cId="3058322517" sldId="2147483648"/>
            <ac:spMk id="6" creationId="{984F4D80-0BE3-4B1C-B0E3-4437E78AE04F}"/>
          </ac:spMkLst>
        </pc:spChg>
        <pc:sldLayoutChg chg="modSp">
          <pc:chgData name="THITIPHAN JAIBOON" userId="4842d514-bb91-4b4a-8032-34c9603b3b0e" providerId="ADAL" clId="{217B7F90-4CA7-4866-B11E-22CAC31A4375}" dt="2018-09-26T07:14:47.216" v="0"/>
          <pc:sldLayoutMkLst>
            <pc:docMk/>
            <pc:sldMasterMk cId="3058322517" sldId="2147483648"/>
            <pc:sldLayoutMk cId="2497465024" sldId="2147483649"/>
          </pc:sldLayoutMkLst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2497465024" sldId="2147483649"/>
              <ac:spMk id="2" creationId="{9F494E66-E0D5-4A56-B2C0-E7616BB30601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2497465024" sldId="2147483649"/>
              <ac:spMk id="3" creationId="{F62541EA-5141-4DAC-82F9-BB8C5FCB0E08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4:47.216" v="0"/>
          <pc:sldLayoutMkLst>
            <pc:docMk/>
            <pc:sldMasterMk cId="3058322517" sldId="2147483648"/>
            <pc:sldLayoutMk cId="2316592663" sldId="2147483651"/>
          </pc:sldLayoutMkLst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2316592663" sldId="2147483651"/>
              <ac:spMk id="2" creationId="{9C61BF9C-05B9-461E-A747-F7AF1D4F35A6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2316592663" sldId="2147483651"/>
              <ac:spMk id="3" creationId="{B6DED74B-C5DB-49EF-B010-9B14BA306D1A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4:47.216" v="0"/>
          <pc:sldLayoutMkLst>
            <pc:docMk/>
            <pc:sldMasterMk cId="3058322517" sldId="2147483648"/>
            <pc:sldLayoutMk cId="3293767809" sldId="2147483652"/>
          </pc:sldLayoutMkLst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3293767809" sldId="2147483652"/>
              <ac:spMk id="3" creationId="{777FE7B6-DC1C-4895-88D8-7B8D8F6C5459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3293767809" sldId="2147483652"/>
              <ac:spMk id="4" creationId="{CF7EB375-F28C-4E82-B7A7-E9059F26FBA0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4:47.216" v="0"/>
          <pc:sldLayoutMkLst>
            <pc:docMk/>
            <pc:sldMasterMk cId="3058322517" sldId="2147483648"/>
            <pc:sldLayoutMk cId="4249182358" sldId="2147483653"/>
          </pc:sldLayoutMkLst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4249182358" sldId="2147483653"/>
              <ac:spMk id="2" creationId="{09F7A0B7-4331-41BF-A40F-04FDB52E4164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4249182358" sldId="2147483653"/>
              <ac:spMk id="3" creationId="{B03D8985-BAC2-43FF-B2CE-9BDF930DB0C4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4249182358" sldId="2147483653"/>
              <ac:spMk id="4" creationId="{5F27A2FC-F924-4897-945D-E1BBB92ABA0A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4249182358" sldId="2147483653"/>
              <ac:spMk id="5" creationId="{BA5D7410-EFFA-453E-BAA9-5F3F65F4805D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4249182358" sldId="2147483653"/>
              <ac:spMk id="6" creationId="{B9C3E971-CA70-4EB8-9061-FC749A95E5EA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4:47.216" v="0"/>
          <pc:sldLayoutMkLst>
            <pc:docMk/>
            <pc:sldMasterMk cId="3058322517" sldId="2147483648"/>
            <pc:sldLayoutMk cId="3459082956" sldId="2147483656"/>
          </pc:sldLayoutMkLst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3459082956" sldId="2147483656"/>
              <ac:spMk id="2" creationId="{24B409B3-49DF-4F64-950B-540B2628252A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3459082956" sldId="2147483656"/>
              <ac:spMk id="3" creationId="{1492A495-8864-492E-B17C-E650D855CCD5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3459082956" sldId="2147483656"/>
              <ac:spMk id="4" creationId="{5F262EDA-848A-4EBA-B39E-5E7F87C6AD41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4:47.216" v="0"/>
          <pc:sldLayoutMkLst>
            <pc:docMk/>
            <pc:sldMasterMk cId="3058322517" sldId="2147483648"/>
            <pc:sldLayoutMk cId="2184800312" sldId="2147483657"/>
          </pc:sldLayoutMkLst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2184800312" sldId="2147483657"/>
              <ac:spMk id="2" creationId="{8EE27DD2-6FDA-4B1D-9268-621DE4B9CC6A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2184800312" sldId="2147483657"/>
              <ac:spMk id="3" creationId="{87028A84-579E-422A-B739-7AB11DF77302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2184800312" sldId="2147483657"/>
              <ac:spMk id="4" creationId="{D9FE60BE-1E24-4A40-9EA9-A993723BAB2B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4:47.216" v="0"/>
          <pc:sldLayoutMkLst>
            <pc:docMk/>
            <pc:sldMasterMk cId="3058322517" sldId="2147483648"/>
            <pc:sldLayoutMk cId="3901147387" sldId="2147483659"/>
          </pc:sldLayoutMkLst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3901147387" sldId="2147483659"/>
              <ac:spMk id="2" creationId="{27438346-2A36-487A-9029-6842C0B1E618}"/>
            </ac:spMkLst>
          </pc:spChg>
          <pc:spChg chg="mod">
            <ac:chgData name="THITIPHAN JAIBOON" userId="4842d514-bb91-4b4a-8032-34c9603b3b0e" providerId="ADAL" clId="{217B7F90-4CA7-4866-B11E-22CAC31A4375}" dt="2018-09-26T07:14:47.216" v="0"/>
            <ac:spMkLst>
              <pc:docMk/>
              <pc:sldMasterMk cId="3058322517" sldId="2147483648"/>
              <pc:sldLayoutMk cId="3901147387" sldId="2147483659"/>
              <ac:spMk id="3" creationId="{633A58B3-515C-4254-AB42-3E03F08DC735}"/>
            </ac:spMkLst>
          </pc:spChg>
        </pc:sldLayoutChg>
      </pc:sldMasterChg>
      <pc:sldMasterChg chg="modSp modSldLayout">
        <pc:chgData name="THITIPHAN JAIBOON" userId="4842d514-bb91-4b4a-8032-34c9603b3b0e" providerId="ADAL" clId="{217B7F90-4CA7-4866-B11E-22CAC31A4375}" dt="2018-09-26T07:15:11.002" v="1"/>
        <pc:sldMasterMkLst>
          <pc:docMk/>
          <pc:sldMasterMk cId="202276416" sldId="2147483660"/>
        </pc:sldMasterMkLst>
        <pc:spChg chg="mod">
          <ac:chgData name="THITIPHAN JAIBOON" userId="4842d514-bb91-4b4a-8032-34c9603b3b0e" providerId="ADAL" clId="{217B7F90-4CA7-4866-B11E-22CAC31A4375}" dt="2018-09-26T07:15:11.002" v="1"/>
          <ac:spMkLst>
            <pc:docMk/>
            <pc:sldMasterMk cId="202276416" sldId="2147483660"/>
            <ac:spMk id="2" creationId="{00000000-0000-0000-0000-000000000000}"/>
          </ac:spMkLst>
        </pc:spChg>
        <pc:spChg chg="mod">
          <ac:chgData name="THITIPHAN JAIBOON" userId="4842d514-bb91-4b4a-8032-34c9603b3b0e" providerId="ADAL" clId="{217B7F90-4CA7-4866-B11E-22CAC31A4375}" dt="2018-09-26T07:15:11.002" v="1"/>
          <ac:spMkLst>
            <pc:docMk/>
            <pc:sldMasterMk cId="202276416" sldId="2147483660"/>
            <ac:spMk id="3" creationId="{00000000-0000-0000-0000-000000000000}"/>
          </ac:spMkLst>
        </pc:spChg>
        <pc:spChg chg="mod">
          <ac:chgData name="THITIPHAN JAIBOON" userId="4842d514-bb91-4b4a-8032-34c9603b3b0e" providerId="ADAL" clId="{217B7F90-4CA7-4866-B11E-22CAC31A4375}" dt="2018-09-26T07:15:11.002" v="1"/>
          <ac:spMkLst>
            <pc:docMk/>
            <pc:sldMasterMk cId="202276416" sldId="2147483660"/>
            <ac:spMk id="4" creationId="{00000000-0000-0000-0000-000000000000}"/>
          </ac:spMkLst>
        </pc:spChg>
        <pc:spChg chg="mod">
          <ac:chgData name="THITIPHAN JAIBOON" userId="4842d514-bb91-4b4a-8032-34c9603b3b0e" providerId="ADAL" clId="{217B7F90-4CA7-4866-B11E-22CAC31A4375}" dt="2018-09-26T07:15:11.002" v="1"/>
          <ac:spMkLst>
            <pc:docMk/>
            <pc:sldMasterMk cId="202276416" sldId="2147483660"/>
            <ac:spMk id="5" creationId="{00000000-0000-0000-0000-000000000000}"/>
          </ac:spMkLst>
        </pc:spChg>
        <pc:spChg chg="mod">
          <ac:chgData name="THITIPHAN JAIBOON" userId="4842d514-bb91-4b4a-8032-34c9603b3b0e" providerId="ADAL" clId="{217B7F90-4CA7-4866-B11E-22CAC31A4375}" dt="2018-09-26T07:15:11.002" v="1"/>
          <ac:spMkLst>
            <pc:docMk/>
            <pc:sldMasterMk cId="202276416" sldId="2147483660"/>
            <ac:spMk id="6" creationId="{00000000-0000-0000-0000-000000000000}"/>
          </ac:spMkLst>
        </pc:spChg>
        <pc:sldLayoutChg chg="modSp">
          <pc:chgData name="THITIPHAN JAIBOON" userId="4842d514-bb91-4b4a-8032-34c9603b3b0e" providerId="ADAL" clId="{217B7F90-4CA7-4866-B11E-22CAC31A4375}" dt="2018-09-26T07:15:11.002" v="1"/>
          <pc:sldLayoutMkLst>
            <pc:docMk/>
            <pc:sldMasterMk cId="202276416" sldId="2147483660"/>
            <pc:sldLayoutMk cId="3126007955" sldId="2147483661"/>
          </pc:sldLayoutMkLst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126007955" sldId="2147483661"/>
              <ac:spMk id="2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126007955" sldId="2147483661"/>
              <ac:spMk id="3" creationId="{00000000-0000-0000-0000-000000000000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5:11.002" v="1"/>
          <pc:sldLayoutMkLst>
            <pc:docMk/>
            <pc:sldMasterMk cId="202276416" sldId="2147483660"/>
            <pc:sldLayoutMk cId="2344472522" sldId="2147483663"/>
          </pc:sldLayoutMkLst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2344472522" sldId="2147483663"/>
              <ac:spMk id="2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2344472522" sldId="2147483663"/>
              <ac:spMk id="3" creationId="{00000000-0000-0000-0000-000000000000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5:11.002" v="1"/>
          <pc:sldLayoutMkLst>
            <pc:docMk/>
            <pc:sldMasterMk cId="202276416" sldId="2147483660"/>
            <pc:sldLayoutMk cId="3546745776" sldId="2147483664"/>
          </pc:sldLayoutMkLst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546745776" sldId="2147483664"/>
              <ac:spMk id="3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546745776" sldId="2147483664"/>
              <ac:spMk id="4" creationId="{00000000-0000-0000-0000-000000000000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5:11.002" v="1"/>
          <pc:sldLayoutMkLst>
            <pc:docMk/>
            <pc:sldMasterMk cId="202276416" sldId="2147483660"/>
            <pc:sldLayoutMk cId="3440553316" sldId="2147483665"/>
          </pc:sldLayoutMkLst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440553316" sldId="2147483665"/>
              <ac:spMk id="2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440553316" sldId="2147483665"/>
              <ac:spMk id="3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440553316" sldId="2147483665"/>
              <ac:spMk id="4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440553316" sldId="2147483665"/>
              <ac:spMk id="5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440553316" sldId="2147483665"/>
              <ac:spMk id="6" creationId="{00000000-0000-0000-0000-000000000000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5:11.002" v="1"/>
          <pc:sldLayoutMkLst>
            <pc:docMk/>
            <pc:sldMasterMk cId="202276416" sldId="2147483660"/>
            <pc:sldLayoutMk cId="403630897" sldId="2147483668"/>
          </pc:sldLayoutMkLst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403630897" sldId="2147483668"/>
              <ac:spMk id="2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403630897" sldId="2147483668"/>
              <ac:spMk id="3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403630897" sldId="2147483668"/>
              <ac:spMk id="4" creationId="{00000000-0000-0000-0000-000000000000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5:11.002" v="1"/>
          <pc:sldLayoutMkLst>
            <pc:docMk/>
            <pc:sldMasterMk cId="202276416" sldId="2147483660"/>
            <pc:sldLayoutMk cId="2406602138" sldId="2147483669"/>
          </pc:sldLayoutMkLst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2406602138" sldId="2147483669"/>
              <ac:spMk id="2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2406602138" sldId="2147483669"/>
              <ac:spMk id="3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2406602138" sldId="2147483669"/>
              <ac:spMk id="4" creationId="{00000000-0000-0000-0000-000000000000}"/>
            </ac:spMkLst>
          </pc:spChg>
        </pc:sldLayoutChg>
        <pc:sldLayoutChg chg="modSp">
          <pc:chgData name="THITIPHAN JAIBOON" userId="4842d514-bb91-4b4a-8032-34c9603b3b0e" providerId="ADAL" clId="{217B7F90-4CA7-4866-B11E-22CAC31A4375}" dt="2018-09-26T07:15:11.002" v="1"/>
          <pc:sldLayoutMkLst>
            <pc:docMk/>
            <pc:sldMasterMk cId="202276416" sldId="2147483660"/>
            <pc:sldLayoutMk cId="3657484065" sldId="2147483671"/>
          </pc:sldLayoutMkLst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657484065" sldId="2147483671"/>
              <ac:spMk id="2" creationId="{00000000-0000-0000-0000-000000000000}"/>
            </ac:spMkLst>
          </pc:spChg>
          <pc:spChg chg="mod">
            <ac:chgData name="THITIPHAN JAIBOON" userId="4842d514-bb91-4b4a-8032-34c9603b3b0e" providerId="ADAL" clId="{217B7F90-4CA7-4866-B11E-22CAC31A4375}" dt="2018-09-26T07:15:11.002" v="1"/>
            <ac:spMkLst>
              <pc:docMk/>
              <pc:sldMasterMk cId="202276416" sldId="2147483660"/>
              <pc:sldLayoutMk cId="365748406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FF92D-48BB-4815-B4A5-8323FE59DE3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F243-08AA-4658-9918-778A965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07A2-B705-4EBB-B745-3EE1EAC3225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31A0-DE58-4423-B91F-059C16A51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F3FC-EE81-4271-A50D-1D6992CC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Hoare Partitioning</a:t>
            </a:r>
          </a:p>
        </p:txBody>
      </p:sp>
    </p:spTree>
    <p:extLst>
      <p:ext uri="{BB962C8B-B14F-4D97-AF65-F5344CB8AC3E}">
        <p14:creationId xmlns:p14="http://schemas.microsoft.com/office/powerpoint/2010/main" val="205202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828776" y="1823809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36526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AE2F0-E8E6-45AE-A58C-6470135F0C7E}"/>
              </a:ext>
            </a:extLst>
          </p:cNvPr>
          <p:cNvSpPr/>
          <p:nvPr/>
        </p:nvSpPr>
        <p:spPr>
          <a:xfrm>
            <a:off x="10727153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610513-643B-4D87-A829-42E8E15E0780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4E120B17-F282-4FC2-AA9C-5F2E3F87A8F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AF37B-172C-4E11-AE5F-C57504B4D45A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F034301-26B3-4F55-8727-A3173F9226F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399E8-E4F0-4A36-883A-0A40ED70EA72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9C8F6E-1AB7-405A-85BC-DD0D7755BD3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43A032C6-F53B-4785-A4B2-839672A3A310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8" name="Callout: Line with Accent Bar 27">
            <a:extLst>
              <a:ext uri="{FF2B5EF4-FFF2-40B4-BE49-F238E27FC236}">
                <a16:creationId xmlns:a16="http://schemas.microsoft.com/office/drawing/2014/main" id="{D3CC2A27-7EF3-42EA-94F6-F5D3BBC607E4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00ACFD6-A1CC-4959-9C47-824070EE8856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997DA-7FF3-4872-AA8A-87E4FAF13432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BC97EC9-B0E5-4424-A433-D6BEC556D8AA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88B4630E-3258-479F-BC7D-A9381813EEA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389783-3D77-4788-B6E5-98F65A3CBFC3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CF58104F-BCDD-4D17-9C91-267A154C1519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83BD8A-FD5D-49B7-8171-DA9F7A6F802D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AF8FF7-8981-449B-A8DE-0D4C1FBCB52F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0C79464-A2F0-4534-8CDF-4EF208D90E7A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ABC727-A65E-40E2-BCB7-AEE3C67818EB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93F309AA-0565-4E11-8E9E-F8E876E67A8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D83C7125-66BE-45A4-BF13-3C2F75060FDF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72ACF4-398E-4599-97E6-EAE21986E6A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1D367D-6042-4B7D-8031-D2923C85694E}"/>
              </a:ext>
            </a:extLst>
          </p:cNvPr>
          <p:cNvCxnSpPr>
            <a:cxnSpLocks/>
            <a:stCxn id="41" idx="4"/>
            <a:endCxn id="47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8B548DFA-1252-402C-90FA-75D865EF652B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E2149FC9-4826-4841-88E1-DD838A701533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D09EF7-ACEE-45D4-90EE-86DDCFA5A71B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E36D15D-754D-4B40-B184-8A21A1F095FC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000BC1-497A-4FEB-A6F7-1092D806A87C}"/>
              </a:ext>
            </a:extLst>
          </p:cNvPr>
          <p:cNvCxnSpPr>
            <a:stCxn id="39" idx="3"/>
            <a:endCxn id="47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6FBE6F-168B-4E3D-A001-1C4D1D289664}"/>
              </a:ext>
            </a:extLst>
          </p:cNvPr>
          <p:cNvCxnSpPr>
            <a:stCxn id="47" idx="0"/>
            <a:endCxn id="24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8526FA-643B-499C-A4AD-5F07A274C091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850BD4-1AAD-4D46-A212-4C663F2DF1BF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BF1801-FD13-45C4-9AE4-97CA0E2838B4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D8DF6-7061-4143-9808-B0F56D488669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12CF47-03B2-40FC-AA3C-788309F4AE1A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72C415-AE09-42ED-A24F-C6F3E55307DB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BA3F1-0364-4521-9E09-95C004AE93D1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3238ABA-94F2-4311-A243-001D440026C6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AF2CF4C-63D8-4CBF-BA15-D20532AC62CF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2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4900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828776" y="1823809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36526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AE2F0-E8E6-45AE-A58C-6470135F0C7E}"/>
              </a:ext>
            </a:extLst>
          </p:cNvPr>
          <p:cNvSpPr/>
          <p:nvPr/>
        </p:nvSpPr>
        <p:spPr>
          <a:xfrm>
            <a:off x="10727153" y="1423501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610513-643B-4D87-A829-42E8E15E0780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4E120B17-F282-4FC2-AA9C-5F2E3F87A8F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AF37B-172C-4E11-AE5F-C57504B4D45A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F034301-26B3-4F55-8727-A3173F9226F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399E8-E4F0-4A36-883A-0A40ED70EA72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9C8F6E-1AB7-405A-85BC-DD0D7755BD3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43A032C6-F53B-4785-A4B2-839672A3A310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8" name="Callout: Line with Accent Bar 27">
            <a:extLst>
              <a:ext uri="{FF2B5EF4-FFF2-40B4-BE49-F238E27FC236}">
                <a16:creationId xmlns:a16="http://schemas.microsoft.com/office/drawing/2014/main" id="{D3CC2A27-7EF3-42EA-94F6-F5D3BBC607E4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00ACFD6-A1CC-4959-9C47-824070EE8856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997DA-7FF3-4872-AA8A-87E4FAF13432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BC97EC9-B0E5-4424-A433-D6BEC556D8AA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88B4630E-3258-479F-BC7D-A9381813EEA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389783-3D77-4788-B6E5-98F65A3CBFC3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CF58104F-BCDD-4D17-9C91-267A154C1519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83BD8A-FD5D-49B7-8171-DA9F7A6F802D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AF8FF7-8981-449B-A8DE-0D4C1FBCB52F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0C79464-A2F0-4534-8CDF-4EF208D90E7A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ABC727-A65E-40E2-BCB7-AEE3C67818EB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93F309AA-0565-4E11-8E9E-F8E876E67A8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D83C7125-66BE-45A4-BF13-3C2F75060FDF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72ACF4-398E-4599-97E6-EAE21986E6A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1D367D-6042-4B7D-8031-D2923C85694E}"/>
              </a:ext>
            </a:extLst>
          </p:cNvPr>
          <p:cNvCxnSpPr>
            <a:cxnSpLocks/>
            <a:stCxn id="41" idx="4"/>
            <a:endCxn id="47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8B548DFA-1252-402C-90FA-75D865EF652B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E2149FC9-4826-4841-88E1-DD838A701533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D09EF7-ACEE-45D4-90EE-86DDCFA5A71B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E36D15D-754D-4B40-B184-8A21A1F095FC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000BC1-497A-4FEB-A6F7-1092D806A87C}"/>
              </a:ext>
            </a:extLst>
          </p:cNvPr>
          <p:cNvCxnSpPr>
            <a:stCxn id="39" idx="3"/>
            <a:endCxn id="47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6FBE6F-168B-4E3D-A001-1C4D1D289664}"/>
              </a:ext>
            </a:extLst>
          </p:cNvPr>
          <p:cNvCxnSpPr>
            <a:stCxn id="47" idx="0"/>
            <a:endCxn id="24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8526FA-643B-499C-A4AD-5F07A274C091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850BD4-1AAD-4D46-A212-4C663F2DF1BF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BF1801-FD13-45C4-9AE4-97CA0E2838B4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D8DF6-7061-4143-9808-B0F56D488669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12CF47-03B2-40FC-AA3C-788309F4AE1A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72C415-AE09-42ED-A24F-C6F3E55307DB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BA3F1-0364-4521-9E09-95C004AE93D1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3238ABA-94F2-4311-A243-001D440026C6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F88B23E-5134-468B-A5A7-C8BBDB5984BA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9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2000">
                <a:schemeClr val="accent2"/>
              </a:gs>
              <a:gs pos="100000">
                <a:srgbClr val="FFFF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828773" y="3675297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18238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C936B-0E0B-49EE-9E2E-DF6C87244BF1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C20A362A-E38D-4757-88BA-F433F0A6AB6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C5462A-65A6-4063-A3D6-6AD8AFC2EC42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5C63D28-8E30-4ED8-BE0F-857289CF9831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CC2B18-2D41-49A2-B049-CAAC66A796F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C34AF0-5556-4AA9-B1E4-C836F1AB933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7EF650EF-8BFE-47CB-8EA5-54602907C753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9F5A3AB2-F4C5-4C05-9A62-2F3E939047C7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0777D5E-F21D-4EC8-BA79-D908D9B8EA8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E204E-B837-4EDD-8508-7B2D5A142F08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25EC7E7-252E-4D2C-99C2-7B813418B10B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49D047A5-5618-473A-8030-7760D3DD707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B28C98-AFA6-4993-9162-BF43FB5492AE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4910D378-0DC0-45D0-A659-6CC95DACFAAF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297593-CF24-4A32-BBA7-AAA23DB9E7FF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14640A-F962-495D-9C87-12CF36104BA0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90D82F-7D1A-42DC-BDCA-010EB1F5A449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8FF70B-B38D-4CA9-90CA-D89B9D57C698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83236280-AAE7-45BC-B519-FD3167E3CF51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B150506A-165D-4AA8-A559-86C52706AD35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4B4DA6-5292-45EE-ABE8-ADFEFFDA8517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9E9992D-975D-416A-9256-0FD335E44813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C9D9B82A-2412-49FF-A574-885F24B7657A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991C7C34-476E-4F0B-B518-4948CAE7D8F4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643885-71EE-4694-9FD1-CEB98A3112B3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560873C-8F00-492B-8502-F0AB37612E04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EC473B2-A055-4B35-9051-16C7EC36D939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A63A06E-B262-4F16-95E0-7F2FB10A5CFA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CF1CEC-D8EA-4836-8A4C-BFE6C1F44876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C0DC34-CE66-4D5C-A822-D26ACEF754C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B180E9-9D36-4389-B554-DAA7BB6D1560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BAECAD-8B19-434B-8A52-BBAAF997B37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805FB-D240-4ABC-A4C9-66409C4F1D66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F22216-000D-4F56-96D7-3267F5A74B1A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FBFC6F-9AD0-47C6-8E1C-BF6DC4DFA994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B195418-42E1-4E63-A770-212E33A45CAB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1F4ECFB-EFD6-4257-9A6F-1ABE27605AC2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828773" y="3675297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18238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C936B-0E0B-49EE-9E2E-DF6C87244BF1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C20A362A-E38D-4757-88BA-F433F0A6AB6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C5462A-65A6-4063-A3D6-6AD8AFC2EC42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5C63D28-8E30-4ED8-BE0F-857289CF9831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CC2B18-2D41-49A2-B049-CAAC66A796F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C34AF0-5556-4AA9-B1E4-C836F1AB933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7EF650EF-8BFE-47CB-8EA5-54602907C753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9F5A3AB2-F4C5-4C05-9A62-2F3E939047C7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0777D5E-F21D-4EC8-BA79-D908D9B8EA8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E204E-B837-4EDD-8508-7B2D5A142F08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25EC7E7-252E-4D2C-99C2-7B813418B10B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49D047A5-5618-473A-8030-7760D3DD707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B28C98-AFA6-4993-9162-BF43FB5492AE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4910D378-0DC0-45D0-A659-6CC95DACFAAF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297593-CF24-4A32-BBA7-AAA23DB9E7FF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14640A-F962-495D-9C87-12CF36104BA0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90D82F-7D1A-42DC-BDCA-010EB1F5A449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8FF70B-B38D-4CA9-90CA-D89B9D57C698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83236280-AAE7-45BC-B519-FD3167E3CF51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B150506A-165D-4AA8-A559-86C52706AD35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4B4DA6-5292-45EE-ABE8-ADFEFFDA8517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9E9992D-975D-416A-9256-0FD335E44813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C9D9B82A-2412-49FF-A574-885F24B7657A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991C7C34-476E-4F0B-B518-4948CAE7D8F4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643885-71EE-4694-9FD1-CEB98A3112B3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560873C-8F00-492B-8502-F0AB37612E04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EC473B2-A055-4B35-9051-16C7EC36D939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A63A06E-B262-4F16-95E0-7F2FB10A5CFA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CF1CEC-D8EA-4836-8A4C-BFE6C1F44876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C0DC34-CE66-4D5C-A822-D26ACEF754C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B180E9-9D36-4389-B554-DAA7BB6D1560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BAECAD-8B19-434B-8A52-BBAAF997B37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805FB-D240-4ABC-A4C9-66409C4F1D66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F22216-000D-4F56-96D7-3267F5A74B1A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FBFC6F-9AD0-47C6-8E1C-BF6DC4DFA994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B195418-42E1-4E63-A770-212E33A45CAB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6CE38CC-EBAF-4BA5-9176-BDE2C588BB0D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2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828773" y="3675297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18238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C936B-0E0B-49EE-9E2E-DF6C87244BF1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C20A362A-E38D-4757-88BA-F433F0A6AB6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C5462A-65A6-4063-A3D6-6AD8AFC2EC42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5C63D28-8E30-4ED8-BE0F-857289CF9831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CC2B18-2D41-49A2-B049-CAAC66A796F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C34AF0-5556-4AA9-B1E4-C836F1AB933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7EF650EF-8BFE-47CB-8EA5-54602907C753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9F5A3AB2-F4C5-4C05-9A62-2F3E939047C7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0777D5E-F21D-4EC8-BA79-D908D9B8EA8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E204E-B837-4EDD-8508-7B2D5A142F08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25EC7E7-252E-4D2C-99C2-7B813418B10B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49D047A5-5618-473A-8030-7760D3DD707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B28C98-AFA6-4993-9162-BF43FB5492AE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4910D378-0DC0-45D0-A659-6CC95DACFAAF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297593-CF24-4A32-BBA7-AAA23DB9E7FF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14640A-F962-495D-9C87-12CF36104BA0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90D82F-7D1A-42DC-BDCA-010EB1F5A449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8FF70B-B38D-4CA9-90CA-D89B9D57C698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83236280-AAE7-45BC-B519-FD3167E3CF51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B150506A-165D-4AA8-A559-86C52706AD35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4B4DA6-5292-45EE-ABE8-ADFEFFDA8517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9E9992D-975D-416A-9256-0FD335E44813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C9D9B82A-2412-49FF-A574-885F24B7657A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991C7C34-476E-4F0B-B518-4948CAE7D8F4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643885-71EE-4694-9FD1-CEB98A3112B3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560873C-8F00-492B-8502-F0AB37612E04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EC473B2-A055-4B35-9051-16C7EC36D939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A63A06E-B262-4F16-95E0-7F2FB10A5CFA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CF1CEC-D8EA-4836-8A4C-BFE6C1F44876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C0DC34-CE66-4D5C-A822-D26ACEF754C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B180E9-9D36-4389-B554-DAA7BB6D1560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BAECAD-8B19-434B-8A52-BBAAF997B37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805FB-D240-4ABC-A4C9-66409C4F1D66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F22216-000D-4F56-96D7-3267F5A74B1A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FBFC6F-9AD0-47C6-8E1C-BF6DC4DFA994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B195418-42E1-4E63-A770-212E33A45CAB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D502C8E-9BDB-4584-A3A1-1316B1809B82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5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18238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E32C21-780D-422D-A676-0ECC9EA588BA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A633ADE-66D4-41C5-BC16-799E5F1B52A0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1310E9-2D8B-49A2-8628-DE071AAB704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F4F37F7-A528-4DA5-A01B-0BD3E91EEF99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EB6176-1584-4670-B654-ECF2440F8B1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95D769-1780-4F20-97B7-0A9A1350644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F41A64C3-3D16-4F76-A85B-0A6B49014C07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46C1B2E2-47F3-4723-84DF-11037F27C7DC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E56E650-636E-4427-831E-C56A4013CE17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589DA2-DFCF-4A23-9CE8-8DD8B5B04AFC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02B2C9-9197-45C6-BBBC-A50AC0AFEFE7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3E71C6E3-E0AB-4DEF-B863-DCDF59FF1B1B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916905-2967-4AA7-8576-9D46438A9DE7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97D3039E-B01F-407A-B90A-5FD375577682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1E1E5D-9E4B-4C70-93B5-FE11F92E35A4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33F62E2-0514-4DB8-A6FB-40DCB2D455CF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F6BFE9E-86A4-42BC-839A-24C92B3ED090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263FB8-714B-4A24-9AD6-25DE3177624F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915F2EF-C983-46D9-934F-2EAC057A9D47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BF242FB1-C4CA-4869-8023-972D848B4962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6281B55-CFA0-4D5A-B413-17A72EA95E96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9A03617-346E-4781-AADB-28D5FEDD8AF0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9FF361E5-9AE5-4CAD-BC79-B8EE73AB2D5A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A1ADC843-5DE1-491C-A08F-19C9A50516E5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F5DF9-C05F-4506-BD05-50DB833EFDB2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97A2985-9D97-4498-AAC8-0B70EDAF0FA1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A22CBCC-2844-4167-8A3E-870C865C9A90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CC5BDB-12DA-4DF7-A77C-760CD1D70A19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AEE9EB-2E45-4A60-8058-1A6382018DF3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E8D037-4BA8-4152-A509-14A5169FE74F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7FC608-AEDE-4EEF-A454-120F3B46DC21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EA928F-11BF-4A79-A6F9-3537498D1461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46974C-3A25-44D2-A249-849C945F1B68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50242C-FA66-4EE2-8100-8F08DB8E1F29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62F855-2BD2-434E-97E8-FF9C3587F7A5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763C0B9-AB3B-44F6-8F06-101E47319AFA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3059FCA-F58C-41B2-A8F2-771E08CC3C67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4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18238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E32C21-780D-422D-A676-0ECC9EA588BA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A633ADE-66D4-41C5-BC16-799E5F1B52A0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1310E9-2D8B-49A2-8628-DE071AAB704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F4F37F7-A528-4DA5-A01B-0BD3E91EEF99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EB6176-1584-4670-B654-ECF2440F8B1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95D769-1780-4F20-97B7-0A9A1350644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F41A64C3-3D16-4F76-A85B-0A6B49014C07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46C1B2E2-47F3-4723-84DF-11037F27C7DC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E56E650-636E-4427-831E-C56A4013CE17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589DA2-DFCF-4A23-9CE8-8DD8B5B04AFC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02B2C9-9197-45C6-BBBC-A50AC0AFEFE7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3E71C6E3-E0AB-4DEF-B863-DCDF59FF1B1B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916905-2967-4AA7-8576-9D46438A9DE7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97D3039E-B01F-407A-B90A-5FD375577682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1E1E5D-9E4B-4C70-93B5-FE11F92E35A4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33F62E2-0514-4DB8-A6FB-40DCB2D455CF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F6BFE9E-86A4-42BC-839A-24C92B3ED090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263FB8-714B-4A24-9AD6-25DE3177624F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915F2EF-C983-46D9-934F-2EAC057A9D47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BF242FB1-C4CA-4869-8023-972D848B4962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6281B55-CFA0-4D5A-B413-17A72EA95E96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9A03617-346E-4781-AADB-28D5FEDD8AF0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9FF361E5-9AE5-4CAD-BC79-B8EE73AB2D5A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A1ADC843-5DE1-491C-A08F-19C9A50516E5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F5DF9-C05F-4506-BD05-50DB833EFDB2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97A2985-9D97-4498-AAC8-0B70EDAF0FA1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A22CBCC-2844-4167-8A3E-870C865C9A90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CC5BDB-12DA-4DF7-A77C-760CD1D70A19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AEE9EB-2E45-4A60-8058-1A6382018DF3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E8D037-4BA8-4152-A509-14A5169FE74F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7FC608-AEDE-4EEF-A454-120F3B46DC21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EA928F-11BF-4A79-A6F9-3537498D1461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46974C-3A25-44D2-A249-849C945F1B68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50242C-FA66-4EE2-8100-8F08DB8E1F29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62F855-2BD2-434E-97E8-FF9C3587F7A5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763C0B9-AB3B-44F6-8F06-101E47319AFA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6B63661-1DCF-4C56-8CFC-2DD0163B8044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7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18238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E32C21-780D-422D-A676-0ECC9EA588BA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A633ADE-66D4-41C5-BC16-799E5F1B52A0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1310E9-2D8B-49A2-8628-DE071AAB704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F4F37F7-A528-4DA5-A01B-0BD3E91EEF99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EB6176-1584-4670-B654-ECF2440F8B1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95D769-1780-4F20-97B7-0A9A1350644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F41A64C3-3D16-4F76-A85B-0A6B49014C07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46C1B2E2-47F3-4723-84DF-11037F27C7DC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E56E650-636E-4427-831E-C56A4013CE17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589DA2-DFCF-4A23-9CE8-8DD8B5B04AFC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02B2C9-9197-45C6-BBBC-A50AC0AFEFE7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3E71C6E3-E0AB-4DEF-B863-DCDF59FF1B1B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916905-2967-4AA7-8576-9D46438A9DE7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97D3039E-B01F-407A-B90A-5FD375577682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1E1E5D-9E4B-4C70-93B5-FE11F92E35A4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33F62E2-0514-4DB8-A6FB-40DCB2D455CF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F6BFE9E-86A4-42BC-839A-24C92B3ED090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263FB8-714B-4A24-9AD6-25DE3177624F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915F2EF-C983-46D9-934F-2EAC057A9D47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BF242FB1-C4CA-4869-8023-972D848B4962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6281B55-CFA0-4D5A-B413-17A72EA95E96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9A03617-346E-4781-AADB-28D5FEDD8AF0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9FF361E5-9AE5-4CAD-BC79-B8EE73AB2D5A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A1ADC843-5DE1-491C-A08F-19C9A50516E5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F5DF9-C05F-4506-BD05-50DB833EFDB2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97A2985-9D97-4498-AAC8-0B70EDAF0FA1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A22CBCC-2844-4167-8A3E-870C865C9A90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CC5BDB-12DA-4DF7-A77C-760CD1D70A19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AEE9EB-2E45-4A60-8058-1A6382018DF3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E8D037-4BA8-4152-A509-14A5169FE74F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7FC608-AEDE-4EEF-A454-120F3B46DC21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EA928F-11BF-4A79-A6F9-3537498D1461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46974C-3A25-44D2-A249-849C945F1B68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50242C-FA66-4EE2-8100-8F08DB8E1F29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62F855-2BD2-434E-97E8-FF9C3587F7A5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763C0B9-AB3B-44F6-8F06-101E47319AFA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7E8CCAB-CBE7-4261-8ABA-FD0FA40DB05C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0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0727156" y="607657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7B3B0C-46BA-44BB-B238-3D9B36686CFF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091FECF-8CD9-47A3-816E-53A87F5EE081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080EB7-2CE4-470D-B843-02FA8089188F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36AE439-06D1-4BB8-92F0-65610FF35B22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B2B00A-7012-4EF3-83EA-E82190BE7C8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E0C35D-FC4F-4BF6-9D5B-1A5D8F1FAED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5B6CC76E-CA22-48AB-AA9F-924848098F2E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A1F61EA5-F5C9-463B-96EE-0941C0B4F48E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678470BC-0FCF-48C7-AAD1-09543AF3C510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1EB96-3ED8-4DF4-AC55-E4E8B83CD13B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BB09610-595B-43A6-82E4-39BB23397490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541A8E1D-2154-4C33-BC5C-85B5462F2D9C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1AAE408-1BCD-4E74-ABC8-89564C23A8D2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05A24523-FDFC-42E3-A464-5E39CC30F82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1C41D1-58D9-4C85-AF6D-DFEC6CA5BA15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C5F03A4-90B2-4590-81F1-C26B28EEDCDC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9A1649-38EE-48F1-B259-71D465047F46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53E859-23F1-498E-9F6F-B20D8BA89E02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22812EAF-FBE7-4093-9C93-3F92C5516070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4773F0F5-E2E6-4A71-954A-90D14A924D9C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A7DF58B-0C4E-4DDE-AB89-FCC37C4F4C06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53153EF-3135-452B-BF31-2406E2145BB3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DD635947-2372-442D-96DC-EF442B52ED94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8A2C4075-831E-4D14-A5BA-54627654E16D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0E09BD-252E-48EF-B4BE-B8BABAFDE912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A8E22BB-04AF-4773-8263-F38DCB30CE2B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F6EFF98-A3F9-4D25-8695-2480E9E19129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11E32C4-C5CC-4661-956A-5E09BC012D57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7AAAA1-B72B-4687-8EEE-9A451E15A125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92AA5-6994-4237-A2D6-D28EE7CD97E9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754FE9-2A5B-44E7-B7D7-EAA969C42178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D300E1-9B2C-4FC7-AC9F-79CB2763A15B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19613E-779E-4D73-AF63-D6DCA8BBD478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9F85A0-1365-4A95-A8C4-3FE1B07880F3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47A873-AF8D-43BE-9952-0C4136FC55CC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9F0DEF6-17EC-4A1D-A1B3-20BE48A049D1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CF969D-4527-4A74-B999-C5DBEE3B3A14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9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0727156" y="607657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7B3B0C-46BA-44BB-B238-3D9B36686CFF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091FECF-8CD9-47A3-816E-53A87F5EE081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080EB7-2CE4-470D-B843-02FA8089188F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36AE439-06D1-4BB8-92F0-65610FF35B22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B2B00A-7012-4EF3-83EA-E82190BE7C8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E0C35D-FC4F-4BF6-9D5B-1A5D8F1FAED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5B6CC76E-CA22-48AB-AA9F-924848098F2E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A1F61EA5-F5C9-463B-96EE-0941C0B4F48E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678470BC-0FCF-48C7-AAD1-09543AF3C510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1EB96-3ED8-4DF4-AC55-E4E8B83CD13B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BB09610-595B-43A6-82E4-39BB23397490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541A8E1D-2154-4C33-BC5C-85B5462F2D9C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1AAE408-1BCD-4E74-ABC8-89564C23A8D2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05A24523-FDFC-42E3-A464-5E39CC30F82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1C41D1-58D9-4C85-AF6D-DFEC6CA5BA15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C5F03A4-90B2-4590-81F1-C26B28EEDCDC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9A1649-38EE-48F1-B259-71D465047F46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53E859-23F1-498E-9F6F-B20D8BA89E02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22812EAF-FBE7-4093-9C93-3F92C5516070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4773F0F5-E2E6-4A71-954A-90D14A924D9C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A7DF58B-0C4E-4DDE-AB89-FCC37C4F4C06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53153EF-3135-452B-BF31-2406E2145BB3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DD635947-2372-442D-96DC-EF442B52ED94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8A2C4075-831E-4D14-A5BA-54627654E16D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0E09BD-252E-48EF-B4BE-B8BABAFDE912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A8E22BB-04AF-4773-8263-F38DCB30CE2B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F6EFF98-A3F9-4D25-8695-2480E9E19129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11E32C4-C5CC-4661-956A-5E09BC012D57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7AAAA1-B72B-4687-8EEE-9A451E15A125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92AA5-6994-4237-A2D6-D28EE7CD97E9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754FE9-2A5B-44E7-B7D7-EAA969C42178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D300E1-9B2C-4FC7-AC9F-79CB2763A15B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19613E-779E-4D73-AF63-D6DCA8BBD478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9F85A0-1365-4A95-A8C4-3FE1B07880F3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47A873-AF8D-43BE-9952-0C4136FC55CC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9F0DEF6-17EC-4A1D-A1B3-20BE48A049D1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CF681ED-6313-459A-909F-45F3AA9BA015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46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07845B94-58E2-4C77-B38E-F0D5C5A3598E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006AB-C8A3-4FEA-86E0-BDF65C25CC41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26F84AB-78D5-4D14-986E-945B0EB0767A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6BB8EA-69C4-4266-AF82-D10A757E25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24FF02-404A-4845-A10E-B1902946F3A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BBCDBB74-2E61-4C1E-940B-20484D432B6C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9268293E-BC68-494D-B176-CB3E08689104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2DDF147-316C-4A0F-A45D-6A30B364C98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67175-C1FD-4318-96D7-70F8258888B1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E74DA77-7707-4FE9-9375-E884400EA8B2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C5CD04FD-05FA-4407-8358-E5AC40FD93D0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03FA8B8-3B8B-448C-BC11-096578CD0D4D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BD0DB3E8-E61E-4826-B5B9-C6FC91528788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0F71E7-7C1C-4357-92B0-B00083DFDDD0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692420E-DA50-43EE-AD4A-3F794B20A8BE}"/>
              </a:ext>
            </a:extLst>
          </p:cNvPr>
          <p:cNvCxnSpPr>
            <a:stCxn id="16" idx="2"/>
            <a:endCxn id="14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BECDFD-0F67-4DC0-9E2D-B2F821D07C7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351EDA-1CB6-45FF-81DB-DA2CC4408BCB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50481649-204B-4A86-A99E-0C5E6032D04A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988086-AE9D-4ABC-B8ED-E630B2380990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8C82DB9C-9D4F-4F11-9460-EC5F744F1299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E1FBE30-039A-423F-9DA0-1F6A0F5B1320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46A1EE1-56D1-46EA-8168-FE914BD831A4}"/>
              </a:ext>
            </a:extLst>
          </p:cNvPr>
          <p:cNvCxnSpPr>
            <a:cxnSpLocks/>
            <a:stCxn id="23" idx="4"/>
            <a:endCxn id="29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63FB3A44-132E-4B1E-B437-E09F5530BC93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0479757A-40EB-49D5-B946-CBB613909FB4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C1635D-DF50-4B0F-B163-06C432D62A4C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24DC457-924F-4505-9DC8-540171C9E0E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D47C93D-D379-4F51-902B-2B07116CF350}"/>
              </a:ext>
            </a:extLst>
          </p:cNvPr>
          <p:cNvCxnSpPr>
            <a:stCxn id="21" idx="3"/>
            <a:endCxn id="29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7FABE3-EA96-4D2D-A9FE-FE49A75BF12F}"/>
              </a:ext>
            </a:extLst>
          </p:cNvPr>
          <p:cNvCxnSpPr>
            <a:stCxn id="29" idx="0"/>
            <a:endCxn id="6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175661-2B2A-49D8-BFD2-3189680A5651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95301D-4DC5-4A1B-B0C4-ABA61559DD76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47EAEC-C93D-45A8-B39A-47D4FD0A317A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FB7C6-641B-49F7-BF7E-B7B7B4CBE668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44F591-5740-4347-9BDA-3E3A4C1FD5B7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CF4231-4AED-42B4-A32C-05C4E4A3FFC8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869E87-AB5D-4EF8-A1AB-00E6A0E0BE3B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BCFB4B-3025-479B-8DE7-88FC733A7C6E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0077426" y="21255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53E31A-CC47-4E08-A5B3-05F838C2BE89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F6CD0BF-6220-4150-A13D-A71C47E7E9E0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CA9717-4136-425B-924D-2A6AD28B646E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94BAD55-A272-4F81-8A86-9F1E3A9F931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150495-F359-4171-9EBB-EB588F563330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60F909-D6A6-41E7-8A39-C6857DAFD1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B24A4316-FC58-457A-B204-5CAF326F26AF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7C6391AE-9A10-402E-8E41-193CFF3AA72B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FB423A4C-A3CC-4413-B987-51DE7C69B90A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801672-96C7-4049-AD5F-FAFBA6D919B1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CB04700-6024-4185-A82D-3EBAA778F27D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C393110F-DFD5-471E-9050-45F41CD97BBB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FBBED8-9ECA-4C05-83DF-6692A0C6043F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2BFEB69C-6529-4C84-95ED-D047D8577261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797427-32E0-4E02-93A1-B92A96956B03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FFA4C44-DC7E-4372-8A90-3E447A278CC8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C4917D2-C58F-473B-A5C8-D67DF44C6345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0A60018-9993-479E-AFAF-9D3240DB8D62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F8BF5AA-8B62-4316-B6F5-535117DB3DE4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CF3B376B-8F0C-4864-8D7B-CC5880171EFA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971A144-EBA6-4C04-90A0-2B243CBE1D5B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C30F343-4DE1-4193-9569-36C94B257076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9E5412DF-D277-4FAD-BE20-636B460A3DC6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6EBD1600-2160-437F-9379-741BCA893F2A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094C3B-BB66-4564-93DB-E0BD9E3404A5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A2A426C-ABC1-414D-BCA6-A55782325E9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F321BB5-FE49-4106-A29A-F5378003597D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DAC20C1-32B5-4820-82D0-C34B01C34255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2E53036-0D16-4C24-84B5-9A5FAEF5783B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F7C18D-5860-41CF-A9FD-E3D5FB8792D7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32F5A-1D9F-4FAF-8804-6E51232A458D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AE9B96-0EC0-4213-87FF-385BAA9EFC48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F68749-AE30-4373-AD2E-363173D70237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B86282-F28A-4D8F-8A29-BABEC531AAA0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BAE842-98F4-4932-B725-86B76EF1F935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DB8D3C-F037-4EA8-8C0A-ECE51E92CCC5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AA72FF8-7378-4D8B-9F3D-F441D5D026D7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5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0077426" y="21255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53E31A-CC47-4E08-A5B3-05F838C2BE89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F6CD0BF-6220-4150-A13D-A71C47E7E9E0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CA9717-4136-425B-924D-2A6AD28B646E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94BAD55-A272-4F81-8A86-9F1E3A9F931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150495-F359-4171-9EBB-EB588F563330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60F909-D6A6-41E7-8A39-C6857DAFD1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B24A4316-FC58-457A-B204-5CAF326F26AF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7C6391AE-9A10-402E-8E41-193CFF3AA72B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FB423A4C-A3CC-4413-B987-51DE7C69B90A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801672-96C7-4049-AD5F-FAFBA6D919B1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CB04700-6024-4185-A82D-3EBAA778F27D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C393110F-DFD5-471E-9050-45F41CD97BBB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FBBED8-9ECA-4C05-83DF-6692A0C6043F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2BFEB69C-6529-4C84-95ED-D047D8577261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797427-32E0-4E02-93A1-B92A96956B03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FFA4C44-DC7E-4372-8A90-3E447A278CC8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C4917D2-C58F-473B-A5C8-D67DF44C6345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0A60018-9993-479E-AFAF-9D3240DB8D62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F8BF5AA-8B62-4316-B6F5-535117DB3DE4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CF3B376B-8F0C-4864-8D7B-CC5880171EFA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971A144-EBA6-4C04-90A0-2B243CBE1D5B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C30F343-4DE1-4193-9569-36C94B257076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9E5412DF-D277-4FAD-BE20-636B460A3DC6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6EBD1600-2160-437F-9379-741BCA893F2A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094C3B-BB66-4564-93DB-E0BD9E3404A5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A2A426C-ABC1-414D-BCA6-A55782325E9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F321BB5-FE49-4106-A29A-F5378003597D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DAC20C1-32B5-4820-82D0-C34B01C34255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2E53036-0D16-4C24-84B5-9A5FAEF5783B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F7C18D-5860-41CF-A9FD-E3D5FB8792D7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632F5A-1D9F-4FAF-8804-6E51232A458D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AE9B96-0EC0-4213-87FF-385BAA9EFC48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F68749-AE30-4373-AD2E-363173D70237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B86282-F28A-4D8F-8A29-BABEC531AAA0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BAE842-98F4-4932-B725-86B76EF1F935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DB8D3C-F037-4EA8-8C0A-ECE51E92CCC5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4FEE064-B2EF-4763-B9C3-5939927AEE55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0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27382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900547-A272-43F2-87D3-5D6709FF749C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52641991-5CCE-41A3-BCBA-06FEFCA6366F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D83E-EFF4-43E1-B554-273C9B12CEAE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F226943-A174-49D4-98CD-9F0D62E984E2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5EA734-AC66-4D93-929A-DF6A2A7322B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808943-269B-45DF-88F3-F68BE31A57A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B1AE0F86-1678-43B9-AEED-0342DFAD8B94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37AE148F-3DC5-4D5F-BBB5-D4791D0E8FD5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558D3D9-EEB4-44B3-9B4C-93385E837CFE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98CCE8-DCCF-4A7A-8F68-408B80B48555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6CEE3FD-EEC6-4008-B05E-74B1C18BB770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4907D5A5-7063-47F5-96D7-A9883FECFD0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2E4EEED-A5BE-402C-B86E-84F2E97DDA20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53E08385-F4BE-415A-8708-4DEDD1EB8C1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0A0BA5-6279-49B8-93D1-83C117AFDF4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7A744DD-32AD-482A-9E7E-4AD8DB116387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CD84F5-F45D-44C2-B8BE-F36F273AD120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F10E6F-8280-492C-ACA5-AEBF3F1A5E1D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AF0E4F0-EDD9-48B6-ADC8-A54E3F9D6BFC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6862C45-F620-4207-AD8B-4F2E68692E50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7FCBAE43-AA24-4B80-ACDA-AE098709F451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28C8E40-A278-4D46-B0B4-0AAB2EDCA9BE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36641DC-EDF2-455D-A063-6B30FE68484F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B34706AB-AB16-4773-A013-0BE79F5C7275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E2EE75D6-969A-4C94-9148-7F27BB620BDB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F12CC2-2051-48B8-99E2-95340D841C99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77D18E6-16C4-4F5D-8E52-CA8EBA830A2C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5641FE3-51AA-4BD0-93A5-91806E5FE4FE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C19510F-FAB3-45CB-88DC-2008A447AAF1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CA4A80-95EC-4E3D-AF78-0B0853092317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5E9693-DD47-48E6-B1F3-E8960D0D1FE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EA1D71-1DB8-439E-8EC0-3E2365BC4F37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312394-7F66-4665-BF53-B4EF94AE3D5F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446C95-4C15-44BC-8CA1-40E29F6CEA2D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C31A4B-D65C-4718-8589-3DE92C256275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DD46FD-AF7F-4139-9487-026060CC0147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1A17873-D8DA-4F0E-97EF-C44377CB104B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6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27382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900547-A272-43F2-87D3-5D6709FF749C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52641991-5CCE-41A3-BCBA-06FEFCA6366F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D83E-EFF4-43E1-B554-273C9B12CEAE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F226943-A174-49D4-98CD-9F0D62E984E2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5EA734-AC66-4D93-929A-DF6A2A7322B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808943-269B-45DF-88F3-F68BE31A57A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B1AE0F86-1678-43B9-AEED-0342DFAD8B94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37AE148F-3DC5-4D5F-BBB5-D4791D0E8FD5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558D3D9-EEB4-44B3-9B4C-93385E837CFE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98CCE8-DCCF-4A7A-8F68-408B80B48555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6CEE3FD-EEC6-4008-B05E-74B1C18BB770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4907D5A5-7063-47F5-96D7-A9883FECFD0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2E4EEED-A5BE-402C-B86E-84F2E97DDA20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53E08385-F4BE-415A-8708-4DEDD1EB8C1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0A0BA5-6279-49B8-93D1-83C117AFDF4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7A744DD-32AD-482A-9E7E-4AD8DB116387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CD84F5-F45D-44C2-B8BE-F36F273AD120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F10E6F-8280-492C-ACA5-AEBF3F1A5E1D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AF0E4F0-EDD9-48B6-ADC8-A54E3F9D6BFC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6862C45-F620-4207-AD8B-4F2E68692E50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7FCBAE43-AA24-4B80-ACDA-AE098709F451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28C8E40-A278-4D46-B0B4-0AAB2EDCA9BE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36641DC-EDF2-455D-A063-6B30FE68484F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B34706AB-AB16-4773-A013-0BE79F5C7275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E2EE75D6-969A-4C94-9148-7F27BB620BDB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F12CC2-2051-48B8-99E2-95340D841C99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77D18E6-16C4-4F5D-8E52-CA8EBA830A2C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5641FE3-51AA-4BD0-93A5-91806E5FE4FE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C19510F-FAB3-45CB-88DC-2008A447AAF1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CA4A80-95EC-4E3D-AF78-0B0853092317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5E9693-DD47-48E6-B1F3-E8960D0D1FE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EA1D71-1DB8-439E-8EC0-3E2365BC4F37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312394-7F66-4665-BF53-B4EF94AE3D5F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446C95-4C15-44BC-8CA1-40E29F6CEA2D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C31A4B-D65C-4718-8589-3DE92C256275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DD46FD-AF7F-4139-9487-026060CC0147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1A17873-D8DA-4F0E-97EF-C44377CB104B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6" y="15129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27382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900547-A272-43F2-87D3-5D6709FF749C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6069F702-756C-41C4-AE41-0F9CF86C3FA5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325CFC-0E47-4F3F-A5D5-C73E113AFEA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78A3639B-453D-41B1-8B40-D651DAAB2971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91F5AA-E433-45DE-AE23-E6B1EA78F2C2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0F605-2336-45D3-965A-83CFF3AE4AB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AB7786B7-3E89-449E-95D0-722ECEE93242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5" name="Callout: Line with Accent Bar 24">
            <a:extLst>
              <a:ext uri="{FF2B5EF4-FFF2-40B4-BE49-F238E27FC236}">
                <a16:creationId xmlns:a16="http://schemas.microsoft.com/office/drawing/2014/main" id="{074B4EB9-9119-41A9-A69D-B0C758768CF8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16ECFF8-FACB-4B03-8485-3728B970DB46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9D27C1-F78E-457B-8B3F-9B31C2FDE974}"/>
              </a:ext>
            </a:extLst>
          </p:cNvPr>
          <p:cNvCxnSpPr>
            <a:cxnSpLocks/>
            <a:stCxn id="26" idx="2"/>
            <a:endCxn id="24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E2CBB4-D684-4C80-8A30-EF43F949330B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11E28CC6-2A5A-4ADD-99FF-7629C038FCF1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22B62A1-E8C1-48E6-9F76-106FAA6DD226}"/>
              </a:ext>
            </a:extLst>
          </p:cNvPr>
          <p:cNvCxnSpPr>
            <a:stCxn id="26" idx="3"/>
            <a:endCxn id="29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85E32EE2-91B0-40F1-B295-A06C6EA813F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8137A3-4A41-4836-B419-2714B7E94263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B5477E5-1B79-4410-B437-5FDB5C345114}"/>
              </a:ext>
            </a:extLst>
          </p:cNvPr>
          <p:cNvCxnSpPr>
            <a:stCxn id="31" idx="2"/>
            <a:endCxn id="29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B0F51F-8990-4597-AFB7-7FB67134AA1B}"/>
              </a:ext>
            </a:extLst>
          </p:cNvPr>
          <p:cNvCxnSpPr>
            <a:stCxn id="19" idx="2"/>
            <a:endCxn id="21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55ED1B-EBAC-4CC7-A8A9-0905558D777D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71A0BB80-E694-48BD-A79A-63AEBC8E999F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5823E45-161D-4732-8AE1-BEA5D3E1243E}"/>
              </a:ext>
            </a:extLst>
          </p:cNvPr>
          <p:cNvCxnSpPr>
            <a:cxnSpLocks/>
            <a:stCxn id="29" idx="3"/>
            <a:endCxn id="36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645781F1-FF58-4089-ADAD-AB9467BF8898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6565A50-E6E5-47BE-AB60-F0827A02E0F9}"/>
              </a:ext>
            </a:extLst>
          </p:cNvPr>
          <p:cNvCxnSpPr>
            <a:stCxn id="36" idx="2"/>
            <a:endCxn id="38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2264869-818D-435C-B5C4-BE7EC83AC8E9}"/>
              </a:ext>
            </a:extLst>
          </p:cNvPr>
          <p:cNvCxnSpPr>
            <a:cxnSpLocks/>
            <a:stCxn id="38" idx="4"/>
            <a:endCxn id="44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99252F4A-C0FC-423B-9ABF-35AEC406659C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B2D79B70-3198-4AAF-A856-7AB6461BA8AE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3E2787-F7CE-4F51-A104-3937BD1F5D0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8F35DBE-9A91-49B4-BCDB-24CDF422CC3D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311C55-F3B2-479D-AD81-7864E916B379}"/>
              </a:ext>
            </a:extLst>
          </p:cNvPr>
          <p:cNvCxnSpPr>
            <a:stCxn id="36" idx="3"/>
            <a:endCxn id="44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83C45A8-59BC-4E45-A5F2-4141183F0A48}"/>
              </a:ext>
            </a:extLst>
          </p:cNvPr>
          <p:cNvCxnSpPr>
            <a:stCxn id="44" idx="0"/>
            <a:endCxn id="21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A07384-8C82-4654-B284-A35FD57BF6B1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798976-F0A0-4828-A993-2D880E089033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E6961E-9E77-4C30-8DDF-ADD6A37F8912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96BBDA-7FE2-4F94-86C4-559393F3D9FA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209ED-41C7-433E-A144-58571A0A627C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5E4134-FD18-416B-999F-87CFCA03D423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F346A-933E-4C4E-9309-317A2D6A71EC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A7AB5D9-B126-4A9B-8867-A0CF0DBB7ED7}"/>
              </a:ext>
            </a:extLst>
          </p:cNvPr>
          <p:cNvCxnSpPr>
            <a:cxnSpLocks/>
            <a:stCxn id="21" idx="3"/>
            <a:endCxn id="41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5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3" y="2738209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15129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CB41A-474D-49B6-9303-B83DF96439CF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679C21E-8C01-4D2E-83D2-39034E8069F6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B7191E-2AC4-489E-AE67-5CF0CBED063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CDDCE81-B626-4CC5-AD2B-4F265C5EEDF0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3027CD-A2CC-4EDC-BE89-FD7B633A7402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40C59-A0AD-4449-9B0F-3D4E7C8A03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F17C1E79-8EF5-4BE7-8826-54C271095AD0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0CB881AF-D0DC-4BE6-B39B-690799CE51BB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E246FD0-33CD-4FEE-A1E7-4B307F45FCD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18EB3-50EA-48B6-A098-BB1D01D797C9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C5964B8-4A15-46EB-B5DC-F58DCF3DE85D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68CC5EC8-3386-4229-A8D5-CB92726C0471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EBA335-68C7-45D5-AF9C-41227E561831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8BB0F51E-F612-428E-8497-19ECC40D5228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1F4935-7820-434B-94F7-33C94CF685C4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EF5A203-349A-4F6F-BA95-049AF8EA8444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B1ACF6-37B6-4B98-8639-8407630D654D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5715A6-7E84-441A-ABFE-74CCBE553141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AC6FBFC-1538-4B84-A669-CC91D2819DF5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EA66280-35FE-434A-97E4-D97074A98D25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A8BC00C7-1448-4E78-BA64-A32FEB0545D3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8BB96C-629C-4CB7-B797-C63287048211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FC92B9A-937E-4D0A-9F4A-3419EB6A2B38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DD0D97ED-232A-4C5E-86C8-BF5885BD362C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1C80882D-3A1A-4DC5-B6C6-A03846A0CE7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45C351-051B-4648-B170-71DADE9C7073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7B6F117-5939-4967-B6AF-406930679B22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6E0AF91-6241-472F-9C51-E7D6A6384BCD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5E27EE-7FC8-4CE0-ADA7-3A11072BAF33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78F825-B7F8-49A3-9DA7-89C53CD51BAA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F3D50-4B9D-463D-B845-5D93E401724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14CE6-3123-4DBF-A1CA-7A49A55E720B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D32D6-28BB-401B-AC23-CE862496A15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DE3D24-7E4C-4C67-902D-07368BB6D035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528B0-29EF-4C25-A87F-0D78A7B92CE0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E8BA92-903C-431A-A265-149363A166CF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493DA-5C67-49CA-8518-6FB39D0C29B3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3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3" y="2738209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15129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CB41A-474D-49B6-9303-B83DF96439CF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679C21E-8C01-4D2E-83D2-39034E8069F6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B7191E-2AC4-489E-AE67-5CF0CBED063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CDDCE81-B626-4CC5-AD2B-4F265C5EEDF0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3027CD-A2CC-4EDC-BE89-FD7B633A7402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40C59-A0AD-4449-9B0F-3D4E7C8A03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F17C1E79-8EF5-4BE7-8826-54C271095AD0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0CB881AF-D0DC-4BE6-B39B-690799CE51BB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E246FD0-33CD-4FEE-A1E7-4B307F45FCD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18EB3-50EA-48B6-A098-BB1D01D797C9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C5964B8-4A15-46EB-B5DC-F58DCF3DE85D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68CC5EC8-3386-4229-A8D5-CB92726C0471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EBA335-68C7-45D5-AF9C-41227E561831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8BB0F51E-F612-428E-8497-19ECC40D5228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1F4935-7820-434B-94F7-33C94CF685C4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EF5A203-349A-4F6F-BA95-049AF8EA8444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B1ACF6-37B6-4B98-8639-8407630D654D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5715A6-7E84-441A-ABFE-74CCBE553141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AC6FBFC-1538-4B84-A669-CC91D2819DF5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EA66280-35FE-434A-97E4-D97074A98D25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A8BC00C7-1448-4E78-BA64-A32FEB0545D3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8BB96C-629C-4CB7-B797-C63287048211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FC92B9A-937E-4D0A-9F4A-3419EB6A2B38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DD0D97ED-232A-4C5E-86C8-BF5885BD362C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1C80882D-3A1A-4DC5-B6C6-A03846A0CE7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45C351-051B-4648-B170-71DADE9C7073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7B6F117-5939-4967-B6AF-406930679B22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6E0AF91-6241-472F-9C51-E7D6A6384BCD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5E27EE-7FC8-4CE0-ADA7-3A11072BAF33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78F825-B7F8-49A3-9DA7-89C53CD51BAA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F3D50-4B9D-463D-B845-5D93E401724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14CE6-3123-4DBF-A1CA-7A49A55E720B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D32D6-28BB-401B-AC23-CE862496A15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DE3D24-7E4C-4C67-902D-07368BB6D035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528B0-29EF-4C25-A87F-0D78A7B92CE0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E8BA92-903C-431A-A265-149363A166CF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493DA-5C67-49CA-8518-6FB39D0C29B3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4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7478503" y="2738209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15129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CB41A-474D-49B6-9303-B83DF96439CF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679C21E-8C01-4D2E-83D2-39034E8069F6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B7191E-2AC4-489E-AE67-5CF0CBED063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CDDCE81-B626-4CC5-AD2B-4F265C5EEDF0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3027CD-A2CC-4EDC-BE89-FD7B633A7402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40C59-A0AD-4449-9B0F-3D4E7C8A03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F17C1E79-8EF5-4BE7-8826-54C271095AD0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0CB881AF-D0DC-4BE6-B39B-690799CE51BB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E246FD0-33CD-4FEE-A1E7-4B307F45FCD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18EB3-50EA-48B6-A098-BB1D01D797C9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C5964B8-4A15-46EB-B5DC-F58DCF3DE85D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68CC5EC8-3386-4229-A8D5-CB92726C0471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EBA335-68C7-45D5-AF9C-41227E561831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8BB0F51E-F612-428E-8497-19ECC40D5228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1F4935-7820-434B-94F7-33C94CF685C4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EF5A203-349A-4F6F-BA95-049AF8EA8444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B1ACF6-37B6-4B98-8639-8407630D654D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5715A6-7E84-441A-ABFE-74CCBE553141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AC6FBFC-1538-4B84-A669-CC91D2819DF5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EA66280-35FE-434A-97E4-D97074A98D25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A8BC00C7-1448-4E78-BA64-A32FEB0545D3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18BB96C-629C-4CB7-B797-C63287048211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FC92B9A-937E-4D0A-9F4A-3419EB6A2B38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DD0D97ED-232A-4C5E-86C8-BF5885BD362C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1C80882D-3A1A-4DC5-B6C6-A03846A0CE7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45C351-051B-4648-B170-71DADE9C7073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7B6F117-5939-4967-B6AF-406930679B22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6E0AF91-6241-472F-9C51-E7D6A6384BCD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5E27EE-7FC8-4CE0-ADA7-3A11072BAF33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78F825-B7F8-49A3-9DA7-89C53CD51BAA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F3D50-4B9D-463D-B845-5D93E401724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14CE6-3123-4DBF-A1CA-7A49A55E720B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D32D6-28BB-401B-AC23-CE862496A15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DE3D24-7E4C-4C67-902D-07368BB6D035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528B0-29EF-4C25-A87F-0D78A7B92CE0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E8BA92-903C-431A-A265-149363A166CF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493DA-5C67-49CA-8518-6FB39D0C29B3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31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128236" y="3036104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15129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22D1CB-3988-4CC3-9B93-2394F29C397B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67D50FF-794B-4963-A7DC-24252BC764D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3B9D0-3B87-4DCD-A242-68A996229EE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E877BD7-4692-4FE7-BE6B-434AF6882AE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F927B-CB91-431B-B12D-8BCB7E15168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4655DE-6373-465A-A8DC-BA6771E67A9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ABC72E6B-07EF-4651-B807-9505FA6C1643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663063F8-F2F5-4601-9E78-186DB7306F45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DC3404B-CD6B-45EC-B128-74F1D1B4176C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953A3-16AF-45C9-9358-882E7A8FF2B5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A6567AE-4068-41F6-AEED-608C65186F31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63B456A1-7351-4FAD-8072-CDF303899E47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5F07721-1354-433D-8B23-969F56CF9655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5CF05330-F928-429A-8F64-BF3544139140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C81D4E-54EF-4ECA-B677-0D69B0CE9F16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9D2684-7AD5-433C-98BE-9402BB371A6B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C655F4A-731C-4344-83AB-A3EF82BC9FB7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D4CCD2-DE7A-4117-BE36-4C14EE310805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F16DF04C-CF04-4256-8476-92F453E4EE52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E181682-EBAF-455B-B6C0-E43925391BA6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B1F57066-EF8A-459C-B2F3-9A522857ADE1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CB6123-043F-4A4E-B803-2FA6CDB608AC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916950C-F8A9-4777-B26F-904CB0ECF328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EF52F59D-56C1-42AB-A7CB-8F06A9E6ADF7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87F14126-81FC-43ED-B712-6C706710D9FB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6664DD-0898-47CF-92DD-F6F7D138EB66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A062C23-5EB4-4136-AE61-967B86D1C2E5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1EEE021-FD2C-4AC9-B18D-1CBC981598D3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15C207-C374-476B-9D19-FBCC82CD5E45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78E331D-F392-48AA-A099-DDFCDB8C6F95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C1743-5690-4A24-8BEF-69C329BC9996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2F9318-F253-4964-945D-EEBDCFEA06ED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F95F6C-746A-4081-9F32-44D9F302E853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330774-064E-4801-8351-AEA7426CD6EF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846EF3-05BE-4A92-A6F0-806CB2CFE4EE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711118-36CA-4A22-B1E8-A6F43550EFB4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9B219FD-DFA0-4B6B-BF0D-0ADA1392F184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4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128236" y="3036104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15129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22D1CB-3988-4CC3-9B93-2394F29C397B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67D50FF-794B-4963-A7DC-24252BC764D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3B9D0-3B87-4DCD-A242-68A996229EE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E877BD7-4692-4FE7-BE6B-434AF6882AE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F927B-CB91-431B-B12D-8BCB7E15168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4655DE-6373-465A-A8DC-BA6771E67A9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ABC72E6B-07EF-4651-B807-9505FA6C1643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663063F8-F2F5-4601-9E78-186DB7306F45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DC3404B-CD6B-45EC-B128-74F1D1B4176C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F953A3-16AF-45C9-9358-882E7A8FF2B5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A6567AE-4068-41F6-AEED-608C65186F31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63B456A1-7351-4FAD-8072-CDF303899E47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5F07721-1354-433D-8B23-969F56CF9655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5CF05330-F928-429A-8F64-BF3544139140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C81D4E-54EF-4ECA-B677-0D69B0CE9F16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9D2684-7AD5-433C-98BE-9402BB371A6B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C655F4A-731C-4344-83AB-A3EF82BC9FB7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D4CCD2-DE7A-4117-BE36-4C14EE310805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F16DF04C-CF04-4256-8476-92F453E4EE52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E181682-EBAF-455B-B6C0-E43925391BA6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B1F57066-EF8A-459C-B2F3-9A522857ADE1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CB6123-043F-4A4E-B803-2FA6CDB608AC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916950C-F8A9-4777-B26F-904CB0ECF328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EF52F59D-56C1-42AB-A7CB-8F06A9E6ADF7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87F14126-81FC-43ED-B712-6C706710D9FB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6664DD-0898-47CF-92DD-F6F7D138EB66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A062C23-5EB4-4136-AE61-967B86D1C2E5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1EEE021-FD2C-4AC9-B18D-1CBC981598D3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15C207-C374-476B-9D19-FBCC82CD5E45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78E331D-F392-48AA-A099-DDFCDB8C6F95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C1743-5690-4A24-8BEF-69C329BC9996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2F9318-F253-4964-945D-EEBDCFEA06ED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F95F6C-746A-4081-9F32-44D9F302E853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330774-064E-4801-8351-AEA7426CD6EF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846EF3-05BE-4A92-A6F0-806CB2CFE4EE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711118-36CA-4A22-B1E8-A6F43550EFB4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9B219FD-DFA0-4B6B-BF0D-0ADA1392F184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3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93" name="Flowchart: Terminator 92">
            <a:extLst>
              <a:ext uri="{FF2B5EF4-FFF2-40B4-BE49-F238E27FC236}">
                <a16:creationId xmlns:a16="http://schemas.microsoft.com/office/drawing/2014/main" id="{03DC926A-BD80-4725-8386-CDA7F6E696A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34F9B6-6048-4763-824A-750B459EDFF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18A06D51-F4F7-4851-B045-E25236DEA191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E6EC0A9-F74E-4EC2-9E89-D402A10984E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94B4BE5-19E5-4AFE-B4DB-0E8917A46C30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ata 97">
            <a:extLst>
              <a:ext uri="{FF2B5EF4-FFF2-40B4-BE49-F238E27FC236}">
                <a16:creationId xmlns:a16="http://schemas.microsoft.com/office/drawing/2014/main" id="{F7D31E7E-7014-4246-A3D8-D07E25AF4515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99" name="Callout: Line with Accent Bar 98">
            <a:extLst>
              <a:ext uri="{FF2B5EF4-FFF2-40B4-BE49-F238E27FC236}">
                <a16:creationId xmlns:a16="http://schemas.microsoft.com/office/drawing/2014/main" id="{ABABE123-F708-427B-952B-5B7D1964D739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9EA94F97-D051-4137-9EDA-7641538AD590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C1F0B1-0652-4DE3-9306-3042C46D0E33}"/>
              </a:ext>
            </a:extLst>
          </p:cNvPr>
          <p:cNvCxnSpPr>
            <a:cxnSpLocks/>
            <a:stCxn id="100" idx="2"/>
            <a:endCxn id="98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3653122-2EE9-4BBF-B788-9E30ABE353EB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B01A2752-85FD-4B49-AC2A-5F53B08D21A3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A5143C0E-C83C-4953-B16A-496EC97D88D7}"/>
              </a:ext>
            </a:extLst>
          </p:cNvPr>
          <p:cNvCxnSpPr>
            <a:stCxn id="100" idx="3"/>
            <a:endCxn id="103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ata 104">
            <a:extLst>
              <a:ext uri="{FF2B5EF4-FFF2-40B4-BE49-F238E27FC236}">
                <a16:creationId xmlns:a16="http://schemas.microsoft.com/office/drawing/2014/main" id="{9111BDD3-EDBD-453E-A806-A397383DD752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FAB82F-67E5-4315-BE23-45A60BD30124}"/>
              </a:ext>
            </a:extLst>
          </p:cNvPr>
          <p:cNvCxnSpPr>
            <a:cxnSpLocks/>
            <a:stCxn id="103" idx="2"/>
            <a:endCxn id="105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247857C-7B8C-4823-8683-64CAA6067572}"/>
              </a:ext>
            </a:extLst>
          </p:cNvPr>
          <p:cNvCxnSpPr>
            <a:stCxn id="105" idx="2"/>
            <a:endCxn id="103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F3A9957-62B0-4518-9A3A-377492B5517F}"/>
              </a:ext>
            </a:extLst>
          </p:cNvPr>
          <p:cNvCxnSpPr>
            <a:stCxn id="94" idx="2"/>
            <a:endCxn id="95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08BD7C4-5D54-43D7-947C-F649507DAABA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EA8322BF-A515-4604-9AF0-4F7E0CD1D221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112" name="Flowchart: Data 111">
            <a:extLst>
              <a:ext uri="{FF2B5EF4-FFF2-40B4-BE49-F238E27FC236}">
                <a16:creationId xmlns:a16="http://schemas.microsoft.com/office/drawing/2014/main" id="{DD80F239-1A7F-4DA3-8E71-ED4177595818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7A50462F-AA7E-4801-A8E5-76C90DDD641C}"/>
              </a:ext>
            </a:extLst>
          </p:cNvPr>
          <p:cNvCxnSpPr>
            <a:stCxn id="110" idx="2"/>
            <a:endCxn id="112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9E2EB27-E068-4FEA-ABE6-04C6244C2B19}"/>
              </a:ext>
            </a:extLst>
          </p:cNvPr>
          <p:cNvCxnSpPr>
            <a:cxnSpLocks/>
            <a:stCxn id="112" idx="4"/>
            <a:endCxn id="118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ata 114">
            <a:extLst>
              <a:ext uri="{FF2B5EF4-FFF2-40B4-BE49-F238E27FC236}">
                <a16:creationId xmlns:a16="http://schemas.microsoft.com/office/drawing/2014/main" id="{79CEA122-EC17-4167-9D60-B8F3562D71D7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116" name="Flowchart: Terminator 115">
            <a:extLst>
              <a:ext uri="{FF2B5EF4-FFF2-40B4-BE49-F238E27FC236}">
                <a16:creationId xmlns:a16="http://schemas.microsoft.com/office/drawing/2014/main" id="{77F66B60-6A8F-4FCF-B65C-2DA32DBF743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5811C4-914B-4613-B944-630272219A68}"/>
              </a:ext>
            </a:extLst>
          </p:cNvPr>
          <p:cNvCxnSpPr>
            <a:cxnSpLocks/>
            <a:stCxn id="115" idx="4"/>
            <a:endCxn id="116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D04D038-3A8A-4499-BA8E-D15E104F7D6D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23744AF-BD9D-4CEE-BE6C-A23B30ED784C}"/>
              </a:ext>
            </a:extLst>
          </p:cNvPr>
          <p:cNvCxnSpPr>
            <a:stCxn id="110" idx="3"/>
            <a:endCxn id="118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D01494F-A0BE-4D65-93D9-C784F1DA30CB}"/>
              </a:ext>
            </a:extLst>
          </p:cNvPr>
          <p:cNvCxnSpPr>
            <a:stCxn id="118" idx="0"/>
            <a:endCxn id="95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0068974-6873-4F4B-AC9A-127AD041605C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4DF0B7D-F105-4880-A6C8-8CC9FCF3ACD7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83281C-AF1F-4E7F-AE9A-BA2286B3B28C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3C1CD8E-1AE1-47C6-9C83-F7C2BDDB3F36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598AAD-B460-48FE-BD06-98E6791E5E4D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C9E5B9-EBF8-4CAF-805A-BAD2DBB4ADAF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7C4BE6C-A650-4452-A851-CC73D3691B24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B710B70-F7F3-473E-A729-62CC819B85BE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63088B1A-F758-4EC5-99BD-0E07F1D914D2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4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15129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2A07DD-244A-450C-B553-E70AAA04DA17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2EE37B4-B8DD-4DE4-90FB-FD77DF60B4A1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3E7CA4-CE4D-4927-B69F-98A95776021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618287A-90C7-4990-B8A7-606B52AEEEBB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3468F5-B3BB-431C-AF00-667CC5A3268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0FA67F-6FCE-4C21-B2C6-BCCAE661794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745238B9-67DA-494D-A495-1E88871B6354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3A0FA0B7-0DE6-49BF-B2CE-B76B6D518162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C952324-2575-4A56-AD09-44BA2541C5DC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8B7A71-B2AD-4630-B7F8-8FA550236CFB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298A63C-F0BE-4391-8B5F-DC18BA965182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1BD042E9-EA60-44F8-A72E-5CC89D4CDE03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018D96-578C-407F-9049-8BB09C60A247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B750D801-0666-4D38-8D1C-FAF18615D75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C10968-4135-4906-A990-9B56A75ABCAD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8A8703-D42A-416D-B162-13167E00BD75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3B1CCBD-64E7-4FB1-AD26-1E9841BE854B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25B9EA-4E33-4DBE-AD91-F25497A85DA7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EE9B06D-34F6-44AF-9C27-D6F9D4664D62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19DCE68-F346-46F6-9F96-6E14FE8312FB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6DE57BA7-84E1-4F20-A70C-4032A9190001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E7AE5B-06AA-4E9C-8B17-6399AA9365B1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943BEA5-15F4-4CAC-BDF6-FB1386546B50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C6A855A8-2AAA-44DA-96DD-53DBF6F228AE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AA3321A7-130E-4BDC-8B06-D9D5D75EE2F1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1FBA73-01A7-4AF1-8E52-A55D98424FD7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F65B13F-5E89-4975-97FA-0BFB52511B6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1BDF5A0-8303-4996-97CA-B5FCAA68A85A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AE1F54-69D2-4225-B032-6202F9D29318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646BB5-9B90-4BD5-9E0D-C35AA8993883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7AD73D-B798-4937-9747-17D1231FF94D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93BB1F-D16B-490F-8C4A-E4A9DFCAEAD0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AAC9F-CE20-40C1-BD0B-80CD01BAF45E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FA7D4D-F4A0-464F-B282-60477DFA1C0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B4BC-0502-4141-91E9-CC7CED076F41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4439DD-7572-4013-995A-7DCA087BDF89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73EAD77-C386-476D-B88A-B1DB4F481E5C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1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15129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2A07DD-244A-450C-B553-E70AAA04DA17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2EE37B4-B8DD-4DE4-90FB-FD77DF60B4A1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3E7CA4-CE4D-4927-B69F-98A95776021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618287A-90C7-4990-B8A7-606B52AEEEBB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3468F5-B3BB-431C-AF00-667CC5A3268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0FA67F-6FCE-4C21-B2C6-BCCAE661794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745238B9-67DA-494D-A495-1E88871B6354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3A0FA0B7-0DE6-49BF-B2CE-B76B6D518162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C952324-2575-4A56-AD09-44BA2541C5DC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8B7A71-B2AD-4630-B7F8-8FA550236CFB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298A63C-F0BE-4391-8B5F-DC18BA965182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1BD042E9-EA60-44F8-A72E-5CC89D4CDE03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018D96-578C-407F-9049-8BB09C60A247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B750D801-0666-4D38-8D1C-FAF18615D75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C10968-4135-4906-A990-9B56A75ABCAD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8A8703-D42A-416D-B162-13167E00BD75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3B1CCBD-64E7-4FB1-AD26-1E9841BE854B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25B9EA-4E33-4DBE-AD91-F25497A85DA7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EE9B06D-34F6-44AF-9C27-D6F9D4664D62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19DCE68-F346-46F6-9F96-6E14FE8312FB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6DE57BA7-84E1-4F20-A70C-4032A9190001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E7AE5B-06AA-4E9C-8B17-6399AA9365B1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943BEA5-15F4-4CAC-BDF6-FB1386546B50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C6A855A8-2AAA-44DA-96DD-53DBF6F228AE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AA3321A7-130E-4BDC-8B06-D9D5D75EE2F1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1FBA73-01A7-4AF1-8E52-A55D98424FD7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F65B13F-5E89-4975-97FA-0BFB52511B6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1BDF5A0-8303-4996-97CA-B5FCAA68A85A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AE1F54-69D2-4225-B032-6202F9D29318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646BB5-9B90-4BD5-9E0D-C35AA8993883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7AD73D-B798-4937-9747-17D1231FF94D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93BB1F-D16B-490F-8C4A-E4A9DFCAEAD0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AAC9F-CE20-40C1-BD0B-80CD01BAF45E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FA7D4D-F4A0-464F-B282-60477DFA1C0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B4BC-0502-4141-91E9-CC7CED076F41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4439DD-7572-4013-995A-7DCA087BDF89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73EAD77-C386-476D-B88A-B1DB4F481E5C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1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9427693" y="15129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2A07DD-244A-450C-B553-E70AAA04DA17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72EE37B4-B8DD-4DE4-90FB-FD77DF60B4A1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3E7CA4-CE4D-4927-B69F-98A95776021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618287A-90C7-4990-B8A7-606B52AEEEBB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3468F5-B3BB-431C-AF00-667CC5A3268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0FA67F-6FCE-4C21-B2C6-BCCAE661794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745238B9-67DA-494D-A495-1E88871B6354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3A0FA0B7-0DE6-49BF-B2CE-B76B6D518162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C952324-2575-4A56-AD09-44BA2541C5DC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8B7A71-B2AD-4630-B7F8-8FA550236CFB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298A63C-F0BE-4391-8B5F-DC18BA965182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1BD042E9-EA60-44F8-A72E-5CC89D4CDE03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018D96-578C-407F-9049-8BB09C60A247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B750D801-0666-4D38-8D1C-FAF18615D75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C10968-4135-4906-A990-9B56A75ABCAD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8A8703-D42A-416D-B162-13167E00BD75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3B1CCBD-64E7-4FB1-AD26-1E9841BE854B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25B9EA-4E33-4DBE-AD91-F25497A85DA7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EE9B06D-34F6-44AF-9C27-D6F9D4664D62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19DCE68-F346-46F6-9F96-6E14FE8312FB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6DE57BA7-84E1-4F20-A70C-4032A9190001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E7AE5B-06AA-4E9C-8B17-6399AA9365B1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943BEA5-15F4-4CAC-BDF6-FB1386546B50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C6A855A8-2AAA-44DA-96DD-53DBF6F228AE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AA3321A7-130E-4BDC-8B06-D9D5D75EE2F1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1FBA73-01A7-4AF1-8E52-A55D98424FD7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F65B13F-5E89-4975-97FA-0BFB52511B6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1BDF5A0-8303-4996-97CA-B5FCAA68A85A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AE1F54-69D2-4225-B032-6202F9D29318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646BB5-9B90-4BD5-9E0D-C35AA8993883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7AD73D-B798-4937-9747-17D1231FF94D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93BB1F-D16B-490F-8C4A-E4A9DFCAEAD0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AAC9F-CE20-40C1-BD0B-80CD01BAF45E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FA7D4D-F4A0-464F-B282-60477DFA1C0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B4BC-0502-4141-91E9-CC7CED076F41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4439DD-7572-4013-995A-7DCA087BDF89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73EAD77-C386-476D-B88A-B1DB4F481E5C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970493" y="2967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5B402-2161-4FD5-A893-488A9643B998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5CC9547D-5973-4ADE-8EAE-EA629EBB619F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AB1EFB-69DF-4C4A-A709-249FB100077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46D9E88-B172-435E-98A4-F6ECB70D09C4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5BB181-2E80-424E-A448-EE061AE2617D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F1C15D-3A00-4A58-A94B-5F8230654EF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6714CFF4-1B97-4DE7-BDF0-904E3C49BE84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6C083C27-3A7F-4DE3-B705-405CA2CBD432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1DECEAF7-2B72-4121-AEB8-0E67072D801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662FAA-ACA3-492B-924D-36B2F268AE1F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D84606-ACB5-4F3B-AE44-B9AF82130626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31835A3F-D00A-4698-B323-927C3D0BE480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3946182-858A-4BB9-9A96-AD2E527A1DFA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C93628FF-B663-42DD-9338-00BDEF8C2FFC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8DF542-99DD-4B19-94E9-2F6CBDA1FE93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E8DF58-EF59-4519-8ABB-EB37EDCE6C11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9165846-30E1-4FF2-A765-1B8884DCB20D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5EE589-E574-4BF9-975D-655D4B6CD9BF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96189BE-71E1-4967-BAB7-85FEE1495BE3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AC6E811-5D3D-4A41-BD4A-C42AC36A1460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EB26F801-BE6B-485C-A04E-EDF1B42421E3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F52859A-334B-4FB7-916F-49849C26E8B8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D43CFDB-F6F4-493B-A653-20B08874BBDC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2A75EDAF-4873-4EE8-822C-D3F819323C73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A8FE7A78-ABD5-433B-A04E-1B8F4C99A431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D070C3-C216-46E5-BD36-99DCFA5B03EE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F5FF136-E5F2-4DED-BEA0-2DC22FF08970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FD79F60-0937-494E-BC38-76E58C878F3B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855F198-8E4B-4D94-B794-AB44F21E23FA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90215F0-9AE9-4C71-9E55-DFB9279F3A82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F4FD18-CF58-4BB0-82A4-A404C288680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B3C78E-315C-422E-8A10-61F959EE4AA6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ADE5C2-C35D-4C8A-8E7A-5A679A451472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5EFD75-4A04-4A9D-904D-BD17E60133B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C4D810-7AA2-4391-828B-4834261F7B94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EC6E97-D1F9-4E3E-B04E-485F74E4D47D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65CED82-794D-4AED-B13B-F7E3C73991CE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2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970493" y="2967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5B402-2161-4FD5-A893-488A9643B998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5CC9547D-5973-4ADE-8EAE-EA629EBB619F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AB1EFB-69DF-4C4A-A709-249FB100077C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46D9E88-B172-435E-98A4-F6ECB70D09C4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5BB181-2E80-424E-A448-EE061AE2617D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F1C15D-3A00-4A58-A94B-5F8230654EF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6714CFF4-1B97-4DE7-BDF0-904E3C49BE84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6C083C27-3A7F-4DE3-B705-405CA2CBD432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1DECEAF7-2B72-4121-AEB8-0E67072D8011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662FAA-ACA3-492B-924D-36B2F268AE1F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D84606-ACB5-4F3B-AE44-B9AF82130626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31835A3F-D00A-4698-B323-927C3D0BE480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3946182-858A-4BB9-9A96-AD2E527A1DFA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C93628FF-B663-42DD-9338-00BDEF8C2FFC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8DF542-99DD-4B19-94E9-2F6CBDA1FE93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E8DF58-EF59-4519-8ABB-EB37EDCE6C11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9165846-30E1-4FF2-A765-1B8884DCB20D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5EE589-E574-4BF9-975D-655D4B6CD9BF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96189BE-71E1-4967-BAB7-85FEE1495BE3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AC6E811-5D3D-4A41-BD4A-C42AC36A1460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EB26F801-BE6B-485C-A04E-EDF1B42421E3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F52859A-334B-4FB7-916F-49849C26E8B8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D43CFDB-F6F4-493B-A653-20B08874BBDC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2A75EDAF-4873-4EE8-822C-D3F819323C73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A8FE7A78-ABD5-433B-A04E-1B8F4C99A431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D070C3-C216-46E5-BD36-99DCFA5B03EE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F5FF136-E5F2-4DED-BEA0-2DC22FF08970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FD79F60-0937-494E-BC38-76E58C878F3B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855F198-8E4B-4D94-B794-AB44F21E23FA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90215F0-9AE9-4C71-9E55-DFB9279F3A82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F4FD18-CF58-4BB0-82A4-A404C2886802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B3C78E-315C-422E-8A10-61F959EE4AA6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ADE5C2-C35D-4C8A-8E7A-5A679A451472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5EFD75-4A04-4A9D-904D-BD17E60133B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C4D810-7AA2-4391-828B-4834261F7B94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EC6E97-D1F9-4E3E-B04E-485F74E4D47D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65CED82-794D-4AED-B13B-F7E3C73991CE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3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128230" y="30399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99C137-5AC3-4C4B-9D8B-0145D5F3071E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DD6C0B7-CBF0-4499-AE44-8F8F069838AA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246C9-0693-4551-A401-A1F0635EAB1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A9CE89-863E-4A3F-B900-7B84CAC3239C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25104E-327F-4B5E-B28B-C4A47CDBE24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1CF485-8DDB-43EF-AE73-FE2C70B9582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12565D-809C-4528-A859-FD8FE2A7A26F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9" name="Callout: Line with Accent Bar 28">
            <a:extLst>
              <a:ext uri="{FF2B5EF4-FFF2-40B4-BE49-F238E27FC236}">
                <a16:creationId xmlns:a16="http://schemas.microsoft.com/office/drawing/2014/main" id="{C09EA665-1507-41BB-87CC-18738BB4ABA0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74A9BF5-1A59-41E3-967F-9F3CE5141E3E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3DAD8-50F1-4447-A3CB-3F3C4E71E16C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6CC0F16-69F2-442F-86D8-580590494876}"/>
              </a:ext>
            </a:extLst>
          </p:cNvPr>
          <p:cNvCxnSpPr>
            <a:cxnSpLocks/>
            <a:stCxn id="28" idx="2"/>
            <a:endCxn id="30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A39834B1-4775-4F67-9940-05CB9F2B55CD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BA9817-887A-4134-BAC8-B4E3C9ED6F2D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7A6B6A7E-4C8A-416C-A285-89C4419B35A1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609BDA-40D9-4BD3-8610-513820027657}"/>
              </a:ext>
            </a:extLst>
          </p:cNvPr>
          <p:cNvCxnSpPr>
            <a:cxnSpLocks/>
            <a:stCxn id="33" idx="2"/>
            <a:endCxn id="35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57D9B95-09CC-4109-A523-4C5535959582}"/>
              </a:ext>
            </a:extLst>
          </p:cNvPr>
          <p:cNvCxnSpPr>
            <a:stCxn id="35" idx="2"/>
            <a:endCxn id="33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D00DEE6-D889-4BA0-AE8E-FDFD703B94A1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08BFBA-A840-4E1A-AA24-74905DCF8588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1BE847FA-E8BB-4E86-8F86-514C36A98B3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484CD92-1226-49E7-8856-6AC23C5C4A1D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AC91C439-1BB0-4E99-88A0-E9A2136BACE2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7ACA648-9C8F-4A65-B2D9-CDAAA2DEE6DE}"/>
              </a:ext>
            </a:extLst>
          </p:cNvPr>
          <p:cNvCxnSpPr>
            <a:stCxn id="40" idx="2"/>
            <a:endCxn id="42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DDF8A-DA79-4CE4-BF22-7973DD69DA49}"/>
              </a:ext>
            </a:extLst>
          </p:cNvPr>
          <p:cNvCxnSpPr>
            <a:cxnSpLocks/>
            <a:stCxn id="42" idx="4"/>
            <a:endCxn id="48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ADDA7007-B726-45C7-BD5F-30351D3E6415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F6017F29-7A3D-4607-BCB2-38828367FC7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AE0A61-1C8B-44CC-8096-F3528147E0BA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292F08E-A544-4749-B6B9-9BC43A83B273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D9CE16E-9ABB-42A6-999E-6D95106862AF}"/>
              </a:ext>
            </a:extLst>
          </p:cNvPr>
          <p:cNvCxnSpPr>
            <a:stCxn id="40" idx="3"/>
            <a:endCxn id="48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E1205A9-47B1-4ADB-BFEF-215D2A5D9EC5}"/>
              </a:ext>
            </a:extLst>
          </p:cNvPr>
          <p:cNvCxnSpPr>
            <a:stCxn id="48" idx="0"/>
            <a:endCxn id="25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C3B796-938E-4D90-A5B1-85AC705A353B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98330A-5A99-406C-A79B-86F398444951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5276C6-4EF6-4266-B3CF-C101855A0762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7CD3FD-D7C7-49B1-BB7E-2F4A4741A0AF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70B3A0-C548-483B-80E9-5468C9323C49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5888B3-C2BE-46A5-A1FF-8A2EA6E8B78A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D16680-7506-4877-B5C8-3FA8FEF46693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920AA2-A3DD-4ABA-AB8E-F735FDB333B4}"/>
              </a:ext>
            </a:extLst>
          </p:cNvPr>
          <p:cNvCxnSpPr>
            <a:cxnSpLocks/>
            <a:stCxn id="25" idx="3"/>
            <a:endCxn id="45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2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128230" y="30399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99C137-5AC3-4C4B-9D8B-0145D5F3071E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DD6C0B7-CBF0-4499-AE44-8F8F069838AA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246C9-0693-4551-A401-A1F0635EAB1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A9CE89-863E-4A3F-B900-7B84CAC3239C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25104E-327F-4B5E-B28B-C4A47CDBE24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1CF485-8DDB-43EF-AE73-FE2C70B9582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12565D-809C-4528-A859-FD8FE2A7A26F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9" name="Callout: Line with Accent Bar 28">
            <a:extLst>
              <a:ext uri="{FF2B5EF4-FFF2-40B4-BE49-F238E27FC236}">
                <a16:creationId xmlns:a16="http://schemas.microsoft.com/office/drawing/2014/main" id="{C09EA665-1507-41BB-87CC-18738BB4ABA0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74A9BF5-1A59-41E3-967F-9F3CE5141E3E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3DAD8-50F1-4447-A3CB-3F3C4E71E16C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6CC0F16-69F2-442F-86D8-580590494876}"/>
              </a:ext>
            </a:extLst>
          </p:cNvPr>
          <p:cNvCxnSpPr>
            <a:cxnSpLocks/>
            <a:stCxn id="28" idx="2"/>
            <a:endCxn id="30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A39834B1-4775-4F67-9940-05CB9F2B55CD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BA9817-887A-4134-BAC8-B4E3C9ED6F2D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7A6B6A7E-4C8A-416C-A285-89C4419B35A1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609BDA-40D9-4BD3-8610-513820027657}"/>
              </a:ext>
            </a:extLst>
          </p:cNvPr>
          <p:cNvCxnSpPr>
            <a:cxnSpLocks/>
            <a:stCxn id="33" idx="2"/>
            <a:endCxn id="35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57D9B95-09CC-4109-A523-4C5535959582}"/>
              </a:ext>
            </a:extLst>
          </p:cNvPr>
          <p:cNvCxnSpPr>
            <a:stCxn id="35" idx="2"/>
            <a:endCxn id="33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D00DEE6-D889-4BA0-AE8E-FDFD703B94A1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08BFBA-A840-4E1A-AA24-74905DCF8588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1BE847FA-E8BB-4E86-8F86-514C36A98B3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484CD92-1226-49E7-8856-6AC23C5C4A1D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AC91C439-1BB0-4E99-88A0-E9A2136BACE2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7ACA648-9C8F-4A65-B2D9-CDAAA2DEE6DE}"/>
              </a:ext>
            </a:extLst>
          </p:cNvPr>
          <p:cNvCxnSpPr>
            <a:stCxn id="40" idx="2"/>
            <a:endCxn id="42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DDF8A-DA79-4CE4-BF22-7973DD69DA49}"/>
              </a:ext>
            </a:extLst>
          </p:cNvPr>
          <p:cNvCxnSpPr>
            <a:cxnSpLocks/>
            <a:stCxn id="42" idx="4"/>
            <a:endCxn id="48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ADDA7007-B726-45C7-BD5F-30351D3E6415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F6017F29-7A3D-4607-BCB2-38828367FC7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AE0A61-1C8B-44CC-8096-F3528147E0BA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292F08E-A544-4749-B6B9-9BC43A83B273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D9CE16E-9ABB-42A6-999E-6D95106862AF}"/>
              </a:ext>
            </a:extLst>
          </p:cNvPr>
          <p:cNvCxnSpPr>
            <a:stCxn id="40" idx="3"/>
            <a:endCxn id="48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E1205A9-47B1-4ADB-BFEF-215D2A5D9EC5}"/>
              </a:ext>
            </a:extLst>
          </p:cNvPr>
          <p:cNvCxnSpPr>
            <a:stCxn id="48" idx="0"/>
            <a:endCxn id="25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C3B796-938E-4D90-A5B1-85AC705A353B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98330A-5A99-406C-A79B-86F398444951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5276C6-4EF6-4266-B3CF-C101855A0762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7CD3FD-D7C7-49B1-BB7E-2F4A4741A0AF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70B3A0-C548-483B-80E9-5468C9323C49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5888B3-C2BE-46A5-A1FF-8A2EA6E8B78A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D16680-7506-4877-B5C8-3FA8FEF46693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920AA2-A3DD-4ABA-AB8E-F735FDB333B4}"/>
              </a:ext>
            </a:extLst>
          </p:cNvPr>
          <p:cNvCxnSpPr>
            <a:cxnSpLocks/>
            <a:stCxn id="25" idx="3"/>
            <a:endCxn id="45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4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128230" y="30399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99C137-5AC3-4C4B-9D8B-0145D5F3071E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DD6C0B7-CBF0-4499-AE44-8F8F069838AA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246C9-0693-4551-A401-A1F0635EAB1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A9CE89-863E-4A3F-B900-7B84CAC3239C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25104E-327F-4B5E-B28B-C4A47CDBE24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1CF485-8DDB-43EF-AE73-FE2C70B9582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12565D-809C-4528-A859-FD8FE2A7A26F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9" name="Callout: Line with Accent Bar 28">
            <a:extLst>
              <a:ext uri="{FF2B5EF4-FFF2-40B4-BE49-F238E27FC236}">
                <a16:creationId xmlns:a16="http://schemas.microsoft.com/office/drawing/2014/main" id="{C09EA665-1507-41BB-87CC-18738BB4ABA0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74A9BF5-1A59-41E3-967F-9F3CE5141E3E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3DAD8-50F1-4447-A3CB-3F3C4E71E16C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6CC0F16-69F2-442F-86D8-580590494876}"/>
              </a:ext>
            </a:extLst>
          </p:cNvPr>
          <p:cNvCxnSpPr>
            <a:cxnSpLocks/>
            <a:stCxn id="28" idx="2"/>
            <a:endCxn id="30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A39834B1-4775-4F67-9940-05CB9F2B55CD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BA9817-887A-4134-BAC8-B4E3C9ED6F2D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7A6B6A7E-4C8A-416C-A285-89C4419B35A1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609BDA-40D9-4BD3-8610-513820027657}"/>
              </a:ext>
            </a:extLst>
          </p:cNvPr>
          <p:cNvCxnSpPr>
            <a:cxnSpLocks/>
            <a:stCxn id="33" idx="2"/>
            <a:endCxn id="35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57D9B95-09CC-4109-A523-4C5535959582}"/>
              </a:ext>
            </a:extLst>
          </p:cNvPr>
          <p:cNvCxnSpPr>
            <a:stCxn id="35" idx="2"/>
            <a:endCxn id="33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D00DEE6-D889-4BA0-AE8E-FDFD703B94A1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08BFBA-A840-4E1A-AA24-74905DCF8588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1BE847FA-E8BB-4E86-8F86-514C36A98B3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484CD92-1226-49E7-8856-6AC23C5C4A1D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AC91C439-1BB0-4E99-88A0-E9A2136BACE2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7ACA648-9C8F-4A65-B2D9-CDAAA2DEE6DE}"/>
              </a:ext>
            </a:extLst>
          </p:cNvPr>
          <p:cNvCxnSpPr>
            <a:stCxn id="40" idx="2"/>
            <a:endCxn id="42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DDF8A-DA79-4CE4-BF22-7973DD69DA49}"/>
              </a:ext>
            </a:extLst>
          </p:cNvPr>
          <p:cNvCxnSpPr>
            <a:cxnSpLocks/>
            <a:stCxn id="42" idx="4"/>
            <a:endCxn id="48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ADDA7007-B726-45C7-BD5F-30351D3E6415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F6017F29-7A3D-4607-BCB2-38828367FC7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AE0A61-1C8B-44CC-8096-F3528147E0BA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292F08E-A544-4749-B6B9-9BC43A83B273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D9CE16E-9ABB-42A6-999E-6D95106862AF}"/>
              </a:ext>
            </a:extLst>
          </p:cNvPr>
          <p:cNvCxnSpPr>
            <a:stCxn id="40" idx="3"/>
            <a:endCxn id="48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E1205A9-47B1-4ADB-BFEF-215D2A5D9EC5}"/>
              </a:ext>
            </a:extLst>
          </p:cNvPr>
          <p:cNvCxnSpPr>
            <a:stCxn id="48" idx="0"/>
            <a:endCxn id="25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C3B796-938E-4D90-A5B1-85AC705A353B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98330A-5A99-406C-A79B-86F398444951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5276C6-4EF6-4266-B3CF-C101855A0762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7CD3FD-D7C7-49B1-BB7E-2F4A4741A0AF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70B3A0-C548-483B-80E9-5468C9323C49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5888B3-C2BE-46A5-A1FF-8A2EA6E8B78A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D16680-7506-4877-B5C8-3FA8FEF46693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920AA2-A3DD-4ABA-AB8E-F735FDB333B4}"/>
              </a:ext>
            </a:extLst>
          </p:cNvPr>
          <p:cNvCxnSpPr>
            <a:cxnSpLocks/>
            <a:stCxn id="25" idx="3"/>
            <a:endCxn id="45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27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128230" y="30399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99C137-5AC3-4C4B-9D8B-0145D5F3071E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DD6C0B7-CBF0-4499-AE44-8F8F069838AA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246C9-0693-4551-A401-A1F0635EAB13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A9CE89-863E-4A3F-B900-7B84CAC3239C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25104E-327F-4B5E-B28B-C4A47CDBE24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1CF485-8DDB-43EF-AE73-FE2C70B9582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12565D-809C-4528-A859-FD8FE2A7A26F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9" name="Callout: Line with Accent Bar 28">
            <a:extLst>
              <a:ext uri="{FF2B5EF4-FFF2-40B4-BE49-F238E27FC236}">
                <a16:creationId xmlns:a16="http://schemas.microsoft.com/office/drawing/2014/main" id="{C09EA665-1507-41BB-87CC-18738BB4ABA0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74A9BF5-1A59-41E3-967F-9F3CE5141E3E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3DAD8-50F1-4447-A3CB-3F3C4E71E16C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6CC0F16-69F2-442F-86D8-580590494876}"/>
              </a:ext>
            </a:extLst>
          </p:cNvPr>
          <p:cNvCxnSpPr>
            <a:cxnSpLocks/>
            <a:stCxn id="28" idx="2"/>
            <a:endCxn id="30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A39834B1-4775-4F67-9940-05CB9F2B55CD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7BA9817-887A-4134-BAC8-B4E3C9ED6F2D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7A6B6A7E-4C8A-416C-A285-89C4419B35A1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609BDA-40D9-4BD3-8610-513820027657}"/>
              </a:ext>
            </a:extLst>
          </p:cNvPr>
          <p:cNvCxnSpPr>
            <a:cxnSpLocks/>
            <a:stCxn id="33" idx="2"/>
            <a:endCxn id="35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57D9B95-09CC-4109-A523-4C5535959582}"/>
              </a:ext>
            </a:extLst>
          </p:cNvPr>
          <p:cNvCxnSpPr>
            <a:stCxn id="35" idx="2"/>
            <a:endCxn id="33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D00DEE6-D889-4BA0-AE8E-FDFD703B94A1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08BFBA-A840-4E1A-AA24-74905DCF8588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1BE847FA-E8BB-4E86-8F86-514C36A98B3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484CD92-1226-49E7-8856-6AC23C5C4A1D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AC91C439-1BB0-4E99-88A0-E9A2136BACE2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7ACA648-9C8F-4A65-B2D9-CDAAA2DEE6DE}"/>
              </a:ext>
            </a:extLst>
          </p:cNvPr>
          <p:cNvCxnSpPr>
            <a:stCxn id="40" idx="2"/>
            <a:endCxn id="42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DDF8A-DA79-4CE4-BF22-7973DD69DA49}"/>
              </a:ext>
            </a:extLst>
          </p:cNvPr>
          <p:cNvCxnSpPr>
            <a:cxnSpLocks/>
            <a:stCxn id="42" idx="4"/>
            <a:endCxn id="48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ADDA7007-B726-45C7-BD5F-30351D3E6415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F6017F29-7A3D-4607-BCB2-38828367FC7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AE0A61-1C8B-44CC-8096-F3528147E0BA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292F08E-A544-4749-B6B9-9BC43A83B273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D9CE16E-9ABB-42A6-999E-6D95106862AF}"/>
              </a:ext>
            </a:extLst>
          </p:cNvPr>
          <p:cNvCxnSpPr>
            <a:stCxn id="40" idx="3"/>
            <a:endCxn id="48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E1205A9-47B1-4ADB-BFEF-215D2A5D9EC5}"/>
              </a:ext>
            </a:extLst>
          </p:cNvPr>
          <p:cNvCxnSpPr>
            <a:stCxn id="48" idx="0"/>
            <a:endCxn id="25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C3B796-938E-4D90-A5B1-85AC705A353B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98330A-5A99-406C-A79B-86F398444951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5276C6-4EF6-4266-B3CF-C101855A0762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7CD3FD-D7C7-49B1-BB7E-2F4A4741A0AF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70B3A0-C548-483B-80E9-5468C9323C49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5888B3-C2BE-46A5-A1FF-8A2EA6E8B78A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D16680-7506-4877-B5C8-3FA8FEF46693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920AA2-A3DD-4ABA-AB8E-F735FDB333B4}"/>
              </a:ext>
            </a:extLst>
          </p:cNvPr>
          <p:cNvCxnSpPr>
            <a:cxnSpLocks/>
            <a:stCxn id="25" idx="3"/>
            <a:endCxn id="45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4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128230" y="3039961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99C137-5AC3-4C4B-9D8B-0145D5F3071E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652A22FC-7BB2-4A60-9B67-57ECCF48952D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8F372-36B7-4604-A6C6-6B92935D1234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EABF5254-8A5D-4BA3-89F6-E106C613D90A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4604AC-BF6A-43E9-B992-6CC716B803EF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1BA074-5332-439A-9FBA-7D80EBDC128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0C28B192-B6B2-4597-8C98-1C634F542065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5" name="Callout: Line with Accent Bar 24">
            <a:extLst>
              <a:ext uri="{FF2B5EF4-FFF2-40B4-BE49-F238E27FC236}">
                <a16:creationId xmlns:a16="http://schemas.microsoft.com/office/drawing/2014/main" id="{950DEB4D-D7E2-45D8-89F5-D50C7776816B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E5C9AB28-990C-4882-8B65-6E954280A3A7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1FAAC6-9AE1-42B0-8936-37089226796F}"/>
              </a:ext>
            </a:extLst>
          </p:cNvPr>
          <p:cNvCxnSpPr>
            <a:cxnSpLocks/>
            <a:stCxn id="26" idx="2"/>
            <a:endCxn id="24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646AD0-B553-4BBD-96F6-F8EBCE18C09A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E97DB968-BB0C-4D27-8288-64C2D881E8AF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453D3-1550-4C95-9BCD-9785960BB1F8}"/>
              </a:ext>
            </a:extLst>
          </p:cNvPr>
          <p:cNvCxnSpPr>
            <a:stCxn id="26" idx="3"/>
            <a:endCxn id="29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22E94F80-9B00-465A-9717-218CDE926935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9411FE-6DF9-429E-B078-7ED800E35B08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8929DD7-C649-4E61-BFED-498708EDE295}"/>
              </a:ext>
            </a:extLst>
          </p:cNvPr>
          <p:cNvCxnSpPr>
            <a:stCxn id="31" idx="2"/>
            <a:endCxn id="29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A14ECA-2DF8-4C34-BB64-4820AF146A0D}"/>
              </a:ext>
            </a:extLst>
          </p:cNvPr>
          <p:cNvCxnSpPr>
            <a:stCxn id="19" idx="2"/>
            <a:endCxn id="20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10783A-D3CD-4423-88CF-20A92507B95C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86B76755-92D6-495B-A23A-27D5F56CA810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FB9C43-34BC-4454-9DC7-CFDD48200A72}"/>
              </a:ext>
            </a:extLst>
          </p:cNvPr>
          <p:cNvCxnSpPr>
            <a:cxnSpLocks/>
            <a:stCxn id="29" idx="3"/>
            <a:endCxn id="36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9C7DCA27-3CA2-4555-8784-1CF8128C7CA6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86212B1-D18E-4600-933A-F2EB51096D63}"/>
              </a:ext>
            </a:extLst>
          </p:cNvPr>
          <p:cNvCxnSpPr>
            <a:stCxn id="36" idx="2"/>
            <a:endCxn id="38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0F6DDDC-EA12-4DC3-B0D4-A5851DB1E6F3}"/>
              </a:ext>
            </a:extLst>
          </p:cNvPr>
          <p:cNvCxnSpPr>
            <a:cxnSpLocks/>
            <a:stCxn id="38" idx="4"/>
            <a:endCxn id="44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AB39A52E-5C15-431F-B80B-895BBC3D5BEC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A3FAE0C3-D6EA-4DE2-82AA-0617C5514F92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72FB9E-4501-46C9-A7E8-F8307E5FB5E0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72FCBB7-00C3-4F8A-B9E6-95EE5F4D5E94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C888319-1C28-4C26-81F3-A2FAE397DBA4}"/>
              </a:ext>
            </a:extLst>
          </p:cNvPr>
          <p:cNvCxnSpPr>
            <a:stCxn id="36" idx="3"/>
            <a:endCxn id="44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3DD8732-ED92-4E2E-838F-E30635DE4D43}"/>
              </a:ext>
            </a:extLst>
          </p:cNvPr>
          <p:cNvCxnSpPr>
            <a:stCxn id="44" idx="0"/>
            <a:endCxn id="20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3BB6E86-0749-434B-ADE1-6B0FBB2BAE04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D5AB7D-EABE-4A1C-9600-6AECAE894945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427C19-AC2B-43B1-A256-37D3E20FB20F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F78A15-3334-44FB-A3AE-FA955388C29E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D4935B-0ECF-4187-A0CF-3D078BC2E071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6211E2-D2F5-474D-BCA0-0E073D7A630E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48F6F3-5B27-49BD-BDF9-04CA983E718A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42E360C-C26A-4008-B29D-B9C77AB948F5}"/>
              </a:ext>
            </a:extLst>
          </p:cNvPr>
          <p:cNvCxnSpPr>
            <a:cxnSpLocks/>
            <a:stCxn id="20" idx="3"/>
            <a:endCxn id="41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0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179043" y="33417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36526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77B23B-3298-4B74-ABC9-DE9DD795FE1F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C06E2F0F-6A97-4E27-B8F4-74379DE945B7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89551-1FF3-49BD-910E-F3ED17834FA5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CB1E383-A2CC-4D8E-84FB-91BB9757F455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51F4A-C8D0-489B-8E79-CE3E9DEB667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FFB87A-3973-47B0-A0F5-DD90AE53D2D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3DD83BB3-1166-4AB6-BF02-C122B3E3548C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8" name="Callout: Line with Accent Bar 27">
            <a:extLst>
              <a:ext uri="{FF2B5EF4-FFF2-40B4-BE49-F238E27FC236}">
                <a16:creationId xmlns:a16="http://schemas.microsoft.com/office/drawing/2014/main" id="{99FD3FD0-6434-454E-87C4-FAA7DBD93BAC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1E15EDE-F3F8-41C7-B8F2-4DE2C2A78A88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15C6C8-0BB8-48E6-BBBC-4A987930C967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D80C7D4-3843-46FC-9559-E2ABCBC247F0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E2D772E6-07EC-4E26-B009-F9FF60B78F47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435F408-43EC-494C-A904-2291EFD5DE78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AC705625-950C-4138-B433-5006C20FF84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7E08C7-81B9-43DA-9D3A-86484B88888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6AC0D87-80E3-42F9-BC4F-B765E77626F9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587E6C-812D-4DB9-B66C-18498D774721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6D1C51-AC03-4FB5-B159-F763777BC9CF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66CFC48-6061-49BB-AEC6-FBC8CEA7E50C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2D10168-8F77-480E-874E-CFE01102C83D}"/>
              </a:ext>
            </a:extLst>
          </p:cNvPr>
          <p:cNvCxnSpPr>
            <a:stCxn id="32" idx="3"/>
            <a:endCxn id="39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6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1C2E8378-119C-4E5E-89F5-53755D40DBBA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61A17C-9445-4316-902C-37E30049E0D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629AE3D-1448-4B5F-B6E8-8543317FD76F}"/>
              </a:ext>
            </a:extLst>
          </p:cNvPr>
          <p:cNvCxnSpPr>
            <a:cxnSpLocks/>
            <a:stCxn id="41" idx="4"/>
            <a:endCxn id="47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15F85709-4AC4-42F1-8E09-BDBAD10BE083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3526A562-DC07-444F-A025-AF0057FED4E8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BBC468-258C-4159-A522-44961BBE9C1E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E590C8-8E3F-4A77-919B-0E8E3285319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AD6975-9A55-4331-AEC7-63EA2AB762C3}"/>
              </a:ext>
            </a:extLst>
          </p:cNvPr>
          <p:cNvCxnSpPr>
            <a:stCxn id="39" idx="3"/>
            <a:endCxn id="47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8524FA-6DD6-4375-B1E2-4EB9069A9BA7}"/>
              </a:ext>
            </a:extLst>
          </p:cNvPr>
          <p:cNvCxnSpPr>
            <a:stCxn id="47" idx="0"/>
            <a:endCxn id="24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1C7478-3CCE-4EA6-946D-94091ED1B777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1AA5AA-E350-4407-A715-5058CF802019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F2CE20-3648-4361-8B76-EB54A35E5CE4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1E922B-E056-4304-84BA-AA54BF1F0AD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9A5708-2559-4C4E-BD93-B4A8CF36352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4558E3-428A-47D9-923D-C81D6C676BE4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4829E-8B5E-4968-A0C4-4A756FBF2892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2CBBB91-76E5-4222-A3A6-2F46A332A57E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1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130216" y="24273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81302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5529315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8130216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889B45-CC40-4480-8CC0-1206258C0062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A63F4F3-3A16-44D1-B190-AB320A8C2AC7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85AE1A-71C6-44B8-B37B-6E2F5F21E832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8B1C34F-97E8-4EF9-AEA8-8DA8C2A0C32F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E0209D-228E-485B-98F2-653067F57FEF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C36483-3F9D-4F59-9093-0752B9DD73B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02FE37AF-0872-433A-9E87-C18B37CFD9BD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6E93CF92-CBE4-4F04-9409-BB0B893C6684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0B69AAF7-682D-4C0C-8F0D-BEBCD5C28140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FB1453-91A9-42CC-8FA7-30320CE94EDF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5F8F94F-0EA9-4376-8ADE-B708527B6A52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E5F6702C-7D35-4A72-AAA2-AEE6D7A2BF45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F11421-6B75-4206-A5D4-2BE52C134B24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589C7CA0-3118-4F37-944C-A1DF3475C7E0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9DE2E5-B119-48A6-A806-76F5201D9F87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A94515D-7F0D-45CB-B698-B7DCBAE4954C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B776F2C-221A-4095-8F34-A15E5F932FA8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810A1-21FC-4A6B-B7AB-F7CA01DCCCC7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77D6054-2BF8-47DE-84B6-B7C585F075FC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73BF608-D816-4124-AE69-2F82EF026DD0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8F0718DE-CFB5-495E-9615-B3BCD5478088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AF013EF-8829-427A-A210-DA964240DA7E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0E29B63-F2BD-4D75-8D0B-9162CDC97910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47C97896-D30D-475D-9C58-AEC0E0F0B3C7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E3506A19-4A97-4BEB-B2A1-A0C1BE8AD20C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26B936-9ECD-465E-99FF-0D76B21642CE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58A2EA-872A-4AAD-93E9-361359BFFF07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A0C6A1E-6ED1-4BC4-BB2A-983D7CFEEE8C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15F4025-68E7-4865-84DC-D1B89325A61B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06B412-BF6B-4E90-9F6D-DBB26B3AAB4D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2AA068-9460-4C43-89D1-CF05402ED308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F99272-E2F4-409E-9EE8-E408E491CBB3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0BEC9B-D091-4E60-9498-B055F3061734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E5D15D-1DC6-479B-AF00-403103BD646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B6E92-5CAA-4EE7-8959-45466212654C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8FF2E-0080-44A3-A49F-88C3AC09E48E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5E8986-0E3C-4876-8D10-9675E183DBB0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9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8130216" y="2427313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81302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747850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682877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11376883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9427693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5529315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8777966" y="296761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8130216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889B45-CC40-4480-8CC0-1206258C0062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A63F4F3-3A16-44D1-B190-AB320A8C2AC7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85AE1A-71C6-44B8-B37B-6E2F5F21E832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8B1C34F-97E8-4EF9-AEA8-8DA8C2A0C32F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E0209D-228E-485B-98F2-653067F57FEF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C36483-3F9D-4F59-9093-0752B9DD73B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02FE37AF-0872-433A-9E87-C18B37CFD9BD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7" name="Callout: Line with Accent Bar 26">
            <a:extLst>
              <a:ext uri="{FF2B5EF4-FFF2-40B4-BE49-F238E27FC236}">
                <a16:creationId xmlns:a16="http://schemas.microsoft.com/office/drawing/2014/main" id="{6E93CF92-CBE4-4F04-9409-BB0B893C6684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0B69AAF7-682D-4C0C-8F0D-BEBCD5C28140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FB1453-91A9-42CC-8FA7-30320CE94EDF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5F8F94F-0EA9-4376-8ADE-B708527B6A52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E5F6702C-7D35-4A72-AAA2-AEE6D7A2BF45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F11421-6B75-4206-A5D4-2BE52C134B24}"/>
              </a:ext>
            </a:extLst>
          </p:cNvPr>
          <p:cNvCxnSpPr>
            <a:stCxn id="28" idx="3"/>
            <a:endCxn id="31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589C7CA0-3118-4F37-944C-A1DF3475C7E0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9DE2E5-B119-48A6-A806-76F5201D9F87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A94515D-7F0D-45CB-B698-B7DCBAE4954C}"/>
              </a:ext>
            </a:extLst>
          </p:cNvPr>
          <p:cNvCxnSpPr>
            <a:stCxn id="33" idx="2"/>
            <a:endCxn id="31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B776F2C-221A-4095-8F34-A15E5F932FA8}"/>
              </a:ext>
            </a:extLst>
          </p:cNvPr>
          <p:cNvCxnSpPr>
            <a:stCxn id="22" idx="2"/>
            <a:endCxn id="23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810A1-21FC-4A6B-B7AB-F7CA01DCCCC7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777D6054-2BF8-47DE-84B6-B7C585F075FC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73BF608-D816-4124-AE69-2F82EF026DD0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8F0718DE-CFB5-495E-9615-B3BCD5478088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AF013EF-8829-427A-A210-DA964240DA7E}"/>
              </a:ext>
            </a:extLst>
          </p:cNvPr>
          <p:cNvCxnSpPr>
            <a:stCxn id="38" idx="2"/>
            <a:endCxn id="40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0E29B63-F2BD-4D75-8D0B-9162CDC97910}"/>
              </a:ext>
            </a:extLst>
          </p:cNvPr>
          <p:cNvCxnSpPr>
            <a:cxnSpLocks/>
            <a:stCxn id="40" idx="4"/>
            <a:endCxn id="46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47C97896-D30D-475D-9C58-AEC0E0F0B3C7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E3506A19-4A97-4BEB-B2A1-A0C1BE8AD20C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26B936-9ECD-465E-99FF-0D76B21642CE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58A2EA-872A-4AAD-93E9-361359BFFF07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A0C6A1E-6ED1-4BC4-BB2A-983D7CFEEE8C}"/>
              </a:ext>
            </a:extLst>
          </p:cNvPr>
          <p:cNvCxnSpPr>
            <a:stCxn id="38" idx="3"/>
            <a:endCxn id="46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15F4025-68E7-4865-84DC-D1B89325A61B}"/>
              </a:ext>
            </a:extLst>
          </p:cNvPr>
          <p:cNvCxnSpPr>
            <a:stCxn id="46" idx="0"/>
            <a:endCxn id="23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06B412-BF6B-4E90-9F6D-DBB26B3AAB4D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2AA068-9460-4C43-89D1-CF05402ED308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F99272-E2F4-409E-9EE8-E408E491CBB3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0BEC9B-D091-4E60-9498-B055F3061734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E5D15D-1DC6-479B-AF00-403103BD646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B6E92-5CAA-4EE7-8959-45466212654C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8FF2E-0080-44A3-A49F-88C3AC09E48E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5E8986-0E3C-4876-8D10-9675E183DBB0}"/>
              </a:ext>
            </a:extLst>
          </p:cNvPr>
          <p:cNvCxnSpPr>
            <a:cxnSpLocks/>
            <a:stCxn id="23" idx="3"/>
            <a:endCxn id="43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7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1C3C6E2-31B2-4288-A41B-3C719604C991}"/>
              </a:ext>
            </a:extLst>
          </p:cNvPr>
          <p:cNvSpPr txBox="1"/>
          <p:nvPr/>
        </p:nvSpPr>
        <p:spPr>
          <a:xfrm>
            <a:off x="332670" y="113256"/>
            <a:ext cx="4106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BEST CASE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040A0B-7566-4BBA-9E29-021A77FC6DA8}"/>
              </a:ext>
            </a:extLst>
          </p:cNvPr>
          <p:cNvSpPr txBox="1"/>
          <p:nvPr/>
        </p:nvSpPr>
        <p:spPr>
          <a:xfrm>
            <a:off x="647598" y="3048961"/>
            <a:ext cx="6731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1 </a:t>
            </a:r>
            <a:r>
              <a:rPr lang="en-US" sz="7200" dirty="0">
                <a:highlight>
                  <a:srgbClr val="00FF00"/>
                </a:highlight>
              </a:rPr>
              <a:t>2 3 4 5 7 8 9 10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A0478B-3F79-446B-9DFA-279D152298C5}"/>
              </a:ext>
            </a:extLst>
          </p:cNvPr>
          <p:cNvSpPr txBox="1"/>
          <p:nvPr/>
        </p:nvSpPr>
        <p:spPr>
          <a:xfrm>
            <a:off x="647598" y="1581108"/>
            <a:ext cx="10116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เป็นชุดตัวเลขแบ่ง </a:t>
            </a:r>
            <a:r>
              <a:rPr lang="en-US" sz="3200">
                <a:latin typeface="TH Sarabun New" panose="020B0500040200020003" pitchFamily="34" charset="-34"/>
                <a:cs typeface="TH Sarabun New" panose="020B0500040200020003" pitchFamily="34" charset="-34"/>
              </a:rPr>
              <a:t>partition </a:t>
            </a:r>
            <a:r>
              <a:rPr lang="th-TH" sz="3200"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อยู่แล้ว</a:t>
            </a:r>
            <a:endParaRPr lang="en-US" sz="32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C74E2E-91F7-4124-8B1C-ED587EC33B66}"/>
              </a:ext>
            </a:extLst>
          </p:cNvPr>
          <p:cNvSpPr txBox="1"/>
          <p:nvPr/>
        </p:nvSpPr>
        <p:spPr>
          <a:xfrm>
            <a:off x="509133" y="4516814"/>
            <a:ext cx="6731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200" dirty="0"/>
              <a:t> </a:t>
            </a:r>
            <a:r>
              <a:rPr lang="en-US" sz="7200" dirty="0"/>
              <a:t>5 </a:t>
            </a:r>
            <a:r>
              <a:rPr lang="en-US" sz="7200" dirty="0">
                <a:highlight>
                  <a:srgbClr val="00FF00"/>
                </a:highlight>
              </a:rPr>
              <a:t>1 2 3 4 </a:t>
            </a:r>
            <a:r>
              <a:rPr lang="en-US" sz="7200" dirty="0">
                <a:highlight>
                  <a:srgbClr val="FFFF00"/>
                </a:highlight>
              </a:rPr>
              <a:t>7 8 9 10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6EBBBE-7A12-4C6F-9098-DCE8F3A9A524}"/>
              </a:ext>
            </a:extLst>
          </p:cNvPr>
          <p:cNvSpPr txBox="1"/>
          <p:nvPr/>
        </p:nvSpPr>
        <p:spPr>
          <a:xfrm>
            <a:off x="647598" y="5984667"/>
            <a:ext cx="1141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เพราะมีการ </a:t>
            </a:r>
            <a:r>
              <a:rPr lang="en-US" sz="3200">
                <a:latin typeface="TH Sarabun New" panose="020B0500040200020003" pitchFamily="34" charset="-34"/>
                <a:cs typeface="TH Sarabun New" panose="020B0500040200020003" pitchFamily="34" charset="-34"/>
              </a:rPr>
              <a:t>swap </a:t>
            </a:r>
            <a:r>
              <a:rPr lang="th-TH" sz="3200">
                <a:latin typeface="TH Sarabun New" panose="020B0500040200020003" pitchFamily="34" charset="-34"/>
                <a:cs typeface="TH Sarabun New" panose="020B0500040200020003" pitchFamily="34" charset="-34"/>
              </a:rPr>
              <a:t>แค่ครั้งเดียว คือ ตอนสุดท้าย</a:t>
            </a:r>
            <a:endParaRPr lang="en-US" sz="32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25E5CC-486D-4795-A691-1CE6E2A76B17}"/>
              </a:ext>
            </a:extLst>
          </p:cNvPr>
          <p:cNvSpPr/>
          <p:nvPr/>
        </p:nvSpPr>
        <p:spPr>
          <a:xfrm>
            <a:off x="0" y="406400"/>
            <a:ext cx="332670" cy="650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1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1C3C6E2-31B2-4288-A41B-3C719604C991}"/>
              </a:ext>
            </a:extLst>
          </p:cNvPr>
          <p:cNvSpPr txBox="1"/>
          <p:nvPr/>
        </p:nvSpPr>
        <p:spPr>
          <a:xfrm>
            <a:off x="332670" y="113256"/>
            <a:ext cx="5074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WORST CASE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040A0B-7566-4BBA-9E29-021A77FC6DA8}"/>
              </a:ext>
            </a:extLst>
          </p:cNvPr>
          <p:cNvSpPr txBox="1"/>
          <p:nvPr/>
        </p:nvSpPr>
        <p:spPr>
          <a:xfrm>
            <a:off x="332670" y="1195831"/>
            <a:ext cx="822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5 </a:t>
            </a:r>
            <a:r>
              <a:rPr lang="en-US" sz="7200" dirty="0">
                <a:highlight>
                  <a:srgbClr val="FFFF00"/>
                </a:highlight>
              </a:rPr>
              <a:t>6 7 9 8 10 </a:t>
            </a:r>
            <a:r>
              <a:rPr lang="en-US" sz="7200" dirty="0">
                <a:highlight>
                  <a:srgbClr val="00FF00"/>
                </a:highlight>
              </a:rPr>
              <a:t>1 2 3 4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A0478B-3F79-446B-9DFA-279D152298C5}"/>
              </a:ext>
            </a:extLst>
          </p:cNvPr>
          <p:cNvSpPr txBox="1"/>
          <p:nvPr/>
        </p:nvSpPr>
        <p:spPr>
          <a:xfrm>
            <a:off x="332670" y="4745374"/>
            <a:ext cx="10880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เป็นชุดตัวเลขที่ แบ่ง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partition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สลับกับ ในอัลกอริทึม โดย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pivot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เป็นมัธยฐาน</a:t>
            </a:r>
            <a:b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ในอัลกอริทึมแบ่งให้ฝั่งซ้ายน้อยกว่า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pivot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ฝั่งขวามากกว่า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pivot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Worst case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ฝั่งซ้ายมากกว่า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pivot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และฝั่งขวาน้อยกว่า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pivot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DB715-968A-4421-AF5B-7DDEE2624E82}"/>
              </a:ext>
            </a:extLst>
          </p:cNvPr>
          <p:cNvSpPr txBox="1"/>
          <p:nvPr/>
        </p:nvSpPr>
        <p:spPr>
          <a:xfrm>
            <a:off x="332670" y="2535352"/>
            <a:ext cx="973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9 </a:t>
            </a:r>
            <a:r>
              <a:rPr lang="en-US" sz="7200" dirty="0">
                <a:highlight>
                  <a:srgbClr val="FFFF00"/>
                </a:highlight>
              </a:rPr>
              <a:t>11 22 33 44 99 </a:t>
            </a:r>
            <a:r>
              <a:rPr lang="en-US" sz="7200" dirty="0">
                <a:highlight>
                  <a:srgbClr val="00FF00"/>
                </a:highlight>
              </a:rPr>
              <a:t>1 3 5 7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17CFC42-81B3-438E-931D-20D4102588D2}"/>
              </a:ext>
            </a:extLst>
          </p:cNvPr>
          <p:cNvSpPr txBox="1"/>
          <p:nvPr/>
        </p:nvSpPr>
        <p:spPr>
          <a:xfrm>
            <a:off x="332670" y="3640363"/>
            <a:ext cx="8361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9 8 7 6 5 </a:t>
            </a:r>
            <a:r>
              <a:rPr lang="en-US" sz="7200" dirty="0">
                <a:highlight>
                  <a:srgbClr val="00FF00"/>
                </a:highlight>
              </a:rPr>
              <a:t>4 3 2 1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C03B2-37D2-46B5-8864-26940999BD27}"/>
              </a:ext>
            </a:extLst>
          </p:cNvPr>
          <p:cNvSpPr/>
          <p:nvPr/>
        </p:nvSpPr>
        <p:spPr>
          <a:xfrm>
            <a:off x="0" y="406400"/>
            <a:ext cx="332670" cy="650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0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23724-7E3D-4D6B-A2DA-CA2382879064}"/>
              </a:ext>
            </a:extLst>
          </p:cNvPr>
          <p:cNvSpPr txBox="1"/>
          <p:nvPr/>
        </p:nvSpPr>
        <p:spPr>
          <a:xfrm>
            <a:off x="332670" y="445538"/>
            <a:ext cx="10888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dirty="0"/>
              <a:t>จำนวนครั้งในการเปรียบเทียบกรณี </a:t>
            </a:r>
            <a:r>
              <a:rPr lang="en-US" sz="6000" dirty="0"/>
              <a:t>Worst case</a:t>
            </a:r>
          </a:p>
          <a:p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FD144-834F-4096-9E26-589633B50708}"/>
              </a:ext>
            </a:extLst>
          </p:cNvPr>
          <p:cNvSpPr txBox="1"/>
          <p:nvPr/>
        </p:nvSpPr>
        <p:spPr>
          <a:xfrm>
            <a:off x="444965" y="208643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9D61F-001A-47BF-A1A7-04F37F19B5A0}"/>
                  </a:ext>
                </a:extLst>
              </p:cNvPr>
              <p:cNvSpPr txBox="1"/>
              <p:nvPr/>
            </p:nvSpPr>
            <p:spPr>
              <a:xfrm>
                <a:off x="3370936" y="1598281"/>
                <a:ext cx="5108795" cy="1867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th-TH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9D61F-001A-47BF-A1A7-04F37F19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36" y="1598281"/>
                <a:ext cx="5108795" cy="1867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43C15-84C9-4388-B49C-4E057F2C0391}"/>
                  </a:ext>
                </a:extLst>
              </p:cNvPr>
              <p:cNvSpPr txBox="1"/>
              <p:nvPr/>
            </p:nvSpPr>
            <p:spPr>
              <a:xfrm>
                <a:off x="6681742" y="4326130"/>
                <a:ext cx="264735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43C15-84C9-4388-B49C-4E057F2C0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2" y="4326130"/>
                <a:ext cx="2647358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8FBBA38-61CC-462D-BD4E-029CDF90220D}"/>
              </a:ext>
            </a:extLst>
          </p:cNvPr>
          <p:cNvSpPr txBox="1"/>
          <p:nvPr/>
        </p:nvSpPr>
        <p:spPr>
          <a:xfrm>
            <a:off x="1920839" y="4352561"/>
            <a:ext cx="4903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7200" dirty="0"/>
              <a:t>ดังนั้น</a:t>
            </a:r>
            <a:r>
              <a:rPr lang="en-US" sz="7200" dirty="0"/>
              <a:t> Big-O</a:t>
            </a:r>
            <a:r>
              <a:rPr lang="th-TH" sz="7200" dirty="0"/>
              <a:t>  </a:t>
            </a:r>
            <a:r>
              <a:rPr lang="en-US" sz="7200" dirty="0"/>
              <a:t>= </a:t>
            </a:r>
          </a:p>
        </p:txBody>
      </p:sp>
    </p:spTree>
    <p:extLst>
      <p:ext uri="{BB962C8B-B14F-4D97-AF65-F5344CB8AC3E}">
        <p14:creationId xmlns:p14="http://schemas.microsoft.com/office/powerpoint/2010/main" val="434937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41A18-49BC-45F0-9D39-02F2D4B52A56}"/>
              </a:ext>
            </a:extLst>
          </p:cNvPr>
          <p:cNvSpPr txBox="1"/>
          <p:nvPr/>
        </p:nvSpPr>
        <p:spPr>
          <a:xfrm>
            <a:off x="332670" y="445538"/>
            <a:ext cx="5891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7200" dirty="0"/>
              <a:t>เปรียบเทียบการทำงาน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3DA8-DCE4-4626-BFB2-B90C87B97A5C}"/>
              </a:ext>
            </a:extLst>
          </p:cNvPr>
          <p:cNvSpPr txBox="1"/>
          <p:nvPr/>
        </p:nvSpPr>
        <p:spPr>
          <a:xfrm>
            <a:off x="332670" y="1985580"/>
            <a:ext cx="11885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Lomuto</a:t>
            </a:r>
            <a:r>
              <a:rPr lang="en-US" sz="7200" dirty="0"/>
              <a:t> </a:t>
            </a:r>
            <a:r>
              <a:rPr lang="th-TH" sz="7200" dirty="0"/>
              <a:t>เปรียบเทียบจากด้านหนึ่งไปเรื่อย ๆ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06275-52E9-4336-80F9-C83E52E67ED5}"/>
              </a:ext>
            </a:extLst>
          </p:cNvPr>
          <p:cNvSpPr txBox="1"/>
          <p:nvPr/>
        </p:nvSpPr>
        <p:spPr>
          <a:xfrm>
            <a:off x="332670" y="3429000"/>
            <a:ext cx="9356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Hoare </a:t>
            </a:r>
            <a:r>
              <a:rPr lang="th-TH" sz="7200" dirty="0"/>
              <a:t>เปรียบเทียบจากทั้ง 2 ด้าน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84625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41A18-49BC-45F0-9D39-02F2D4B52A56}"/>
              </a:ext>
            </a:extLst>
          </p:cNvPr>
          <p:cNvSpPr txBox="1"/>
          <p:nvPr/>
        </p:nvSpPr>
        <p:spPr>
          <a:xfrm>
            <a:off x="332670" y="445538"/>
            <a:ext cx="5413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7200" dirty="0"/>
              <a:t>เปรียบเทียบความเร็ว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3DA8-DCE4-4626-BFB2-B90C87B97A5C}"/>
              </a:ext>
            </a:extLst>
          </p:cNvPr>
          <p:cNvSpPr txBox="1"/>
          <p:nvPr/>
        </p:nvSpPr>
        <p:spPr>
          <a:xfrm>
            <a:off x="180270" y="2739168"/>
            <a:ext cx="11798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dirty="0"/>
              <a:t>ในกรณีที่มี </a:t>
            </a:r>
            <a:r>
              <a:rPr lang="en-US" sz="4800" dirty="0"/>
              <a:t>element </a:t>
            </a:r>
            <a:r>
              <a:rPr lang="th-TH" sz="4800" dirty="0"/>
              <a:t>ซ้ำ ๆกันใน </a:t>
            </a:r>
            <a:r>
              <a:rPr lang="en-US" sz="4800" dirty="0"/>
              <a:t>list</a:t>
            </a:r>
            <a:r>
              <a:rPr lang="th-TH" sz="4800" dirty="0"/>
              <a:t> </a:t>
            </a:r>
            <a:r>
              <a:rPr lang="en-US" sz="4800" dirty="0" err="1"/>
              <a:t>Lomuto</a:t>
            </a:r>
            <a:r>
              <a:rPr lang="en-US" sz="4800" dirty="0"/>
              <a:t> </a:t>
            </a:r>
            <a:r>
              <a:rPr lang="th-TH" sz="4800" dirty="0"/>
              <a:t>จะทำงานได้ช้ากว่าเนื่องจากจะทำการเปรียบเทียบและสลับทุก</a:t>
            </a:r>
            <a:r>
              <a:rPr lang="th-TH" sz="4800" dirty="0" err="1"/>
              <a:t>ครั้ว</a:t>
            </a:r>
            <a:r>
              <a:rPr lang="th-TH" sz="4800" dirty="0"/>
              <a:t> ทำให้ทำงานช้ากว่า </a:t>
            </a:r>
            <a:r>
              <a:rPr lang="en-US" sz="4800" dirty="0"/>
              <a:t>Hoare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0971111-9D8B-4426-9E92-1DED3E659547}"/>
              </a:ext>
            </a:extLst>
          </p:cNvPr>
          <p:cNvSpPr txBox="1"/>
          <p:nvPr/>
        </p:nvSpPr>
        <p:spPr>
          <a:xfrm>
            <a:off x="332670" y="1538839"/>
            <a:ext cx="1007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1 1 1 1 1 1 1 1 1 1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2544610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41A18-49BC-45F0-9D39-02F2D4B52A56}"/>
              </a:ext>
            </a:extLst>
          </p:cNvPr>
          <p:cNvSpPr txBox="1"/>
          <p:nvPr/>
        </p:nvSpPr>
        <p:spPr>
          <a:xfrm>
            <a:off x="332670" y="445538"/>
            <a:ext cx="5282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83DA8-DCE4-4626-BFB2-B90C87B97A5C}"/>
              </a:ext>
            </a:extLst>
          </p:cNvPr>
          <p:cNvSpPr txBox="1"/>
          <p:nvPr/>
        </p:nvSpPr>
        <p:spPr>
          <a:xfrm>
            <a:off x="180270" y="1645867"/>
            <a:ext cx="11798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dirty="0"/>
              <a:t>เพิ่ม </a:t>
            </a:r>
            <a:r>
              <a:rPr lang="en-US" sz="4800" dirty="0"/>
              <a:t>pivot </a:t>
            </a:r>
            <a:r>
              <a:rPr lang="th-TH" sz="4800" dirty="0"/>
              <a:t>เป็น 2 ถึง 3 ตัวเพื่อแก้ปัญหาใน</a:t>
            </a:r>
            <a:r>
              <a:rPr lang="en-US" sz="4800" dirty="0"/>
              <a:t> worst case </a:t>
            </a:r>
            <a:r>
              <a:rPr lang="th-TH" sz="4800" dirty="0"/>
              <a:t>ที่ </a:t>
            </a:r>
            <a:r>
              <a:rPr lang="en-US" sz="4800" dirty="0"/>
              <a:t>reverse ordered array</a:t>
            </a:r>
            <a:r>
              <a:rPr lang="th-TH" sz="4800" dirty="0"/>
              <a:t> ทำให้ทำงานได้เร็วขึ้นเพราะ</a:t>
            </a:r>
            <a:br>
              <a:rPr lang="th-TH" sz="4800" dirty="0"/>
            </a:br>
            <a:r>
              <a:rPr lang="th-TH" sz="4800" dirty="0"/>
              <a:t>เราจะสามารถแบ่งช่วงในการเปรียบเทียบได้มากกว่า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892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179043" y="33417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36526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77B23B-3298-4B74-ABC9-DE9DD795FE1F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C06E2F0F-6A97-4E27-B8F4-74379DE945B7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89551-1FF3-49BD-910E-F3ED17834FA5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CB1E383-A2CC-4D8E-84FB-91BB9757F455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51F4A-C8D0-489B-8E79-CE3E9DEB667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FFB87A-3973-47B0-A0F5-DD90AE53D2D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3DD83BB3-1166-4AB6-BF02-C122B3E3548C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8" name="Callout: Line with Accent Bar 27">
            <a:extLst>
              <a:ext uri="{FF2B5EF4-FFF2-40B4-BE49-F238E27FC236}">
                <a16:creationId xmlns:a16="http://schemas.microsoft.com/office/drawing/2014/main" id="{99FD3FD0-6434-454E-87C4-FAA7DBD93BAC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1E15EDE-F3F8-41C7-B8F2-4DE2C2A78A88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15C6C8-0BB8-48E6-BBBC-4A987930C967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D80C7D4-3843-46FC-9559-E2ABCBC247F0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E2D772E6-07EC-4E26-B009-F9FF60B78F47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435F408-43EC-494C-A904-2291EFD5DE78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AC705625-950C-4138-B433-5006C20FF84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7E08C7-81B9-43DA-9D3A-86484B88888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6AC0D87-80E3-42F9-BC4F-B765E77626F9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587E6C-812D-4DB9-B66C-18498D774721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6D1C51-AC03-4FB5-B159-F763777BC9CF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66CFC48-6061-49BB-AEC6-FBC8CEA7E50C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1C2E8378-119C-4E5E-89F5-53755D40DBBA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61A17C-9445-4316-902C-37E30049E0D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629AE3D-1448-4B5F-B6E8-8543317FD76F}"/>
              </a:ext>
            </a:extLst>
          </p:cNvPr>
          <p:cNvCxnSpPr>
            <a:cxnSpLocks/>
            <a:stCxn id="41" idx="4"/>
            <a:endCxn id="47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15F85709-4AC4-42F1-8E09-BDBAD10BE083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3526A562-DC07-444F-A025-AF0057FED4E8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BBC468-258C-4159-A522-44961BBE9C1E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E590C8-8E3F-4A77-919B-0E8E3285319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AD6975-9A55-4331-AEC7-63EA2AB762C3}"/>
              </a:ext>
            </a:extLst>
          </p:cNvPr>
          <p:cNvCxnSpPr>
            <a:stCxn id="39" idx="3"/>
            <a:endCxn id="47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8524FA-6DD6-4375-B1E2-4EB9069A9BA7}"/>
              </a:ext>
            </a:extLst>
          </p:cNvPr>
          <p:cNvCxnSpPr>
            <a:stCxn id="47" idx="0"/>
            <a:endCxn id="24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1C7478-3CCE-4EA6-946D-94091ED1B777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1AA5AA-E350-4407-A715-5058CF802019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F2CE20-3648-4361-8B76-EB54A35E5CE4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1E922B-E056-4304-84BA-AA54BF1F0AD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9A5708-2559-4C4E-BD93-B4A8CF36352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4558E3-428A-47D9-923D-C81D6C676BE4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4829E-8B5E-4968-A0C4-4A756FBF2892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2CBBB91-76E5-4222-A3A6-2F46A332A57E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E89D8D1-8DCA-4185-887E-E283E524C7CE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39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0E767-2B7F-4B08-82E1-E4A34FC2BA34}"/>
              </a:ext>
            </a:extLst>
          </p:cNvPr>
          <p:cNvSpPr/>
          <p:nvPr/>
        </p:nvSpPr>
        <p:spPr>
          <a:xfrm>
            <a:off x="10727156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179043" y="3341713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36526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77B23B-3298-4B74-ABC9-DE9DD795FE1F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C06E2F0F-6A97-4E27-B8F4-74379DE945B7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89551-1FF3-49BD-910E-F3ED17834FA5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CB1E383-A2CC-4D8E-84FB-91BB9757F455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51F4A-C8D0-489B-8E79-CE3E9DEB667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FFB87A-3973-47B0-A0F5-DD90AE53D2D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3DD83BB3-1166-4AB6-BF02-C122B3E3548C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8" name="Callout: Line with Accent Bar 27">
            <a:extLst>
              <a:ext uri="{FF2B5EF4-FFF2-40B4-BE49-F238E27FC236}">
                <a16:creationId xmlns:a16="http://schemas.microsoft.com/office/drawing/2014/main" id="{99FD3FD0-6434-454E-87C4-FAA7DBD93BAC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1E15EDE-F3F8-41C7-B8F2-4DE2C2A78A88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15C6C8-0BB8-48E6-BBBC-4A987930C967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D80C7D4-3843-46FC-9559-E2ABCBC247F0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E2D772E6-07EC-4E26-B009-F9FF60B78F47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435F408-43EC-494C-A904-2291EFD5DE78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AC705625-950C-4138-B433-5006C20FF84A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7E08C7-81B9-43DA-9D3A-86484B88888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6AC0D87-80E3-42F9-BC4F-B765E77626F9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2587E6C-812D-4DB9-B66C-18498D774721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6D1C51-AC03-4FB5-B159-F763777BC9CF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66CFC48-6061-49BB-AEC6-FBC8CEA7E50C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1C2E8378-119C-4E5E-89F5-53755D40DBBA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61A17C-9445-4316-902C-37E30049E0D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629AE3D-1448-4B5F-B6E8-8543317FD76F}"/>
              </a:ext>
            </a:extLst>
          </p:cNvPr>
          <p:cNvCxnSpPr>
            <a:cxnSpLocks/>
            <a:stCxn id="41" idx="4"/>
            <a:endCxn id="47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15F85709-4AC4-42F1-8E09-BDBAD10BE083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3526A562-DC07-444F-A025-AF0057FED4E8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BBC468-258C-4159-A522-44961BBE9C1E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E590C8-8E3F-4A77-919B-0E8E3285319F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AD6975-9A55-4331-AEC7-63EA2AB762C3}"/>
              </a:ext>
            </a:extLst>
          </p:cNvPr>
          <p:cNvCxnSpPr>
            <a:stCxn id="39" idx="3"/>
            <a:endCxn id="47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8524FA-6DD6-4375-B1E2-4EB9069A9BA7}"/>
              </a:ext>
            </a:extLst>
          </p:cNvPr>
          <p:cNvCxnSpPr>
            <a:stCxn id="47" idx="0"/>
            <a:endCxn id="24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1C7478-3CCE-4EA6-946D-94091ED1B777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1AA5AA-E350-4407-A715-5058CF802019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F2CE20-3648-4361-8B76-EB54A35E5CE4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1E922B-E056-4304-84BA-AA54BF1F0ADC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9A5708-2559-4C4E-BD93-B4A8CF363522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4558E3-428A-47D9-923D-C81D6C676BE4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4829E-8B5E-4968-A0C4-4A756FBF2892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2CBBB91-76E5-4222-A3A6-2F46A332A57E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810DED6-D2E3-4684-9C12-180713C38AD0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4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828776" y="1823809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36526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AE2F0-E8E6-45AE-A58C-6470135F0C7E}"/>
              </a:ext>
            </a:extLst>
          </p:cNvPr>
          <p:cNvSpPr/>
          <p:nvPr/>
        </p:nvSpPr>
        <p:spPr>
          <a:xfrm>
            <a:off x="10727153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610513-643B-4D87-A829-42E8E15E0780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4E120B17-F282-4FC2-AA9C-5F2E3F87A8F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AF37B-172C-4E11-AE5F-C57504B4D45A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F034301-26B3-4F55-8727-A3173F9226F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399E8-E4F0-4A36-883A-0A40ED70EA72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9C8F6E-1AB7-405A-85BC-DD0D7755BD3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43A032C6-F53B-4785-A4B2-839672A3A310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8" name="Callout: Line with Accent Bar 27">
            <a:extLst>
              <a:ext uri="{FF2B5EF4-FFF2-40B4-BE49-F238E27FC236}">
                <a16:creationId xmlns:a16="http://schemas.microsoft.com/office/drawing/2014/main" id="{D3CC2A27-7EF3-42EA-94F6-F5D3BBC607E4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00ACFD6-A1CC-4959-9C47-824070EE8856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997DA-7FF3-4872-AA8A-87E4FAF13432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BC97EC9-B0E5-4424-A433-D6BEC556D8AA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88B4630E-3258-479F-BC7D-A9381813EEA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389783-3D77-4788-B6E5-98F65A3CBFC3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CF58104F-BCDD-4D17-9C91-267A154C1519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83BD8A-FD5D-49B7-8171-DA9F7A6F802D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AF8FF7-8981-449B-A8DE-0D4C1FBCB52F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0C79464-A2F0-4534-8CDF-4EF208D90E7A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ABC727-A65E-40E2-BCB7-AEE3C67818EB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93F309AA-0565-4E11-8E9E-F8E876E67A8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D83C7125-66BE-45A4-BF13-3C2F75060FDF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72ACF4-398E-4599-97E6-EAE21986E6A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1D367D-6042-4B7D-8031-D2923C85694E}"/>
              </a:ext>
            </a:extLst>
          </p:cNvPr>
          <p:cNvCxnSpPr>
            <a:cxnSpLocks/>
            <a:stCxn id="41" idx="4"/>
            <a:endCxn id="47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8B548DFA-1252-402C-90FA-75D865EF652B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E2149FC9-4826-4841-88E1-DD838A701533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D09EF7-ACEE-45D4-90EE-86DDCFA5A71B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E36D15D-754D-4B40-B184-8A21A1F095FC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000BC1-497A-4FEB-A6F7-1092D806A87C}"/>
              </a:ext>
            </a:extLst>
          </p:cNvPr>
          <p:cNvCxnSpPr>
            <a:stCxn id="39" idx="3"/>
            <a:endCxn id="47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6FBE6F-168B-4E3D-A001-1C4D1D289664}"/>
              </a:ext>
            </a:extLst>
          </p:cNvPr>
          <p:cNvCxnSpPr>
            <a:stCxn id="47" idx="0"/>
            <a:endCxn id="24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8526FA-643B-499C-A4AD-5F07A274C091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850BD4-1AAD-4D46-A212-4C663F2DF1BF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BF1801-FD13-45C4-9AE4-97CA0E2838B4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D8DF6-7061-4143-9808-B0F56D488669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12CF47-03B2-40FC-AA3C-788309F4AE1A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72C415-AE09-42ED-A24F-C6F3E55307DB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BA3F1-0364-4521-9E09-95C004AE93D1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3238ABA-94F2-4311-A243-001D440026C6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7AFB9C0-AF8C-4164-AA69-B31DEDF60CDD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48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828776" y="1823809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36526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AE2F0-E8E6-45AE-A58C-6470135F0C7E}"/>
              </a:ext>
            </a:extLst>
          </p:cNvPr>
          <p:cNvSpPr/>
          <p:nvPr/>
        </p:nvSpPr>
        <p:spPr>
          <a:xfrm>
            <a:off x="10727153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610513-643B-4D87-A829-42E8E15E0780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4E120B17-F282-4FC2-AA9C-5F2E3F87A8F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AF37B-172C-4E11-AE5F-C57504B4D45A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F034301-26B3-4F55-8727-A3173F9226F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399E8-E4F0-4A36-883A-0A40ED70EA72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9C8F6E-1AB7-405A-85BC-DD0D7755BD3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43A032C6-F53B-4785-A4B2-839672A3A310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8" name="Callout: Line with Accent Bar 27">
            <a:extLst>
              <a:ext uri="{FF2B5EF4-FFF2-40B4-BE49-F238E27FC236}">
                <a16:creationId xmlns:a16="http://schemas.microsoft.com/office/drawing/2014/main" id="{D3CC2A27-7EF3-42EA-94F6-F5D3BBC607E4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00ACFD6-A1CC-4959-9C47-824070EE8856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997DA-7FF3-4872-AA8A-87E4FAF13432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BC97EC9-B0E5-4424-A433-D6BEC556D8AA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88B4630E-3258-479F-BC7D-A9381813EEA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389783-3D77-4788-B6E5-98F65A3CBFC3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CF58104F-BCDD-4D17-9C91-267A154C1519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83BD8A-FD5D-49B7-8171-DA9F7A6F802D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AF8FF7-8981-449B-A8DE-0D4C1FBCB52F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0C79464-A2F0-4534-8CDF-4EF208D90E7A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ABC727-A65E-40E2-BCB7-AEE3C67818EB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93F309AA-0565-4E11-8E9E-F8E876E67A8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D83C7125-66BE-45A4-BF13-3C2F75060FDF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72ACF4-398E-4599-97E6-EAE21986E6A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1D367D-6042-4B7D-8031-D2923C85694E}"/>
              </a:ext>
            </a:extLst>
          </p:cNvPr>
          <p:cNvCxnSpPr>
            <a:cxnSpLocks/>
            <a:stCxn id="41" idx="4"/>
            <a:endCxn id="47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8B548DFA-1252-402C-90FA-75D865EF652B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E2149FC9-4826-4841-88E1-DD838A701533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D09EF7-ACEE-45D4-90EE-86DDCFA5A71B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E36D15D-754D-4B40-B184-8A21A1F095FC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000BC1-497A-4FEB-A6F7-1092D806A87C}"/>
              </a:ext>
            </a:extLst>
          </p:cNvPr>
          <p:cNvCxnSpPr>
            <a:stCxn id="39" idx="3"/>
            <a:endCxn id="47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6FBE6F-168B-4E3D-A001-1C4D1D289664}"/>
              </a:ext>
            </a:extLst>
          </p:cNvPr>
          <p:cNvCxnSpPr>
            <a:stCxn id="47" idx="0"/>
            <a:endCxn id="24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8526FA-643B-499C-A4AD-5F07A274C091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850BD4-1AAD-4D46-A212-4C663F2DF1BF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BF1801-FD13-45C4-9AE4-97CA0E2838B4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D8DF6-7061-4143-9808-B0F56D488669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12CF47-03B2-40FC-AA3C-788309F4AE1A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72C415-AE09-42ED-A24F-C6F3E55307DB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BA3F1-0364-4521-9E09-95C004AE93D1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3238ABA-94F2-4311-A243-001D440026C6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1FFE6F-FFD8-432D-B952-43CBE5EE5936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9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4D6882-0B89-4094-BBCB-0DD1E1628A29}"/>
              </a:ext>
            </a:extLst>
          </p:cNvPr>
          <p:cNvSpPr/>
          <p:nvPr/>
        </p:nvSpPr>
        <p:spPr>
          <a:xfrm>
            <a:off x="5529316" y="3245529"/>
            <a:ext cx="457200" cy="15270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6D6AC-6154-41A1-93F8-E387B67F7B8B}"/>
              </a:ext>
            </a:extLst>
          </p:cNvPr>
          <p:cNvSpPr/>
          <p:nvPr/>
        </p:nvSpPr>
        <p:spPr>
          <a:xfrm>
            <a:off x="6179046" y="4159929"/>
            <a:ext cx="457200" cy="6126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5CC18-988D-4213-98D0-BFDF7A69FC26}"/>
              </a:ext>
            </a:extLst>
          </p:cNvPr>
          <p:cNvSpPr/>
          <p:nvPr/>
        </p:nvSpPr>
        <p:spPr>
          <a:xfrm>
            <a:off x="8777966" y="1114977"/>
            <a:ext cx="457200" cy="3657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09B1D-690D-4240-9B56-D17D414D6748}"/>
              </a:ext>
            </a:extLst>
          </p:cNvPr>
          <p:cNvSpPr/>
          <p:nvPr/>
        </p:nvSpPr>
        <p:spPr>
          <a:xfrm>
            <a:off x="9427696" y="3556425"/>
            <a:ext cx="457200" cy="12161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5E7D0-62D3-4114-8CA8-E6CAC04E84AA}"/>
              </a:ext>
            </a:extLst>
          </p:cNvPr>
          <p:cNvSpPr/>
          <p:nvPr/>
        </p:nvSpPr>
        <p:spPr>
          <a:xfrm>
            <a:off x="10077426" y="2943777"/>
            <a:ext cx="4572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9925F-F6D4-45B4-966B-8D1C94DF696C}"/>
              </a:ext>
            </a:extLst>
          </p:cNvPr>
          <p:cNvSpPr/>
          <p:nvPr/>
        </p:nvSpPr>
        <p:spPr>
          <a:xfrm>
            <a:off x="11376883" y="4470825"/>
            <a:ext cx="457200" cy="3017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198C4-C123-4868-8B3C-4BFFBEFD5746}"/>
              </a:ext>
            </a:extLst>
          </p:cNvPr>
          <p:cNvSpPr/>
          <p:nvPr/>
        </p:nvSpPr>
        <p:spPr>
          <a:xfrm>
            <a:off x="6828776" y="2642025"/>
            <a:ext cx="457200" cy="213055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3E6E1-DEC3-4E00-A77C-1F69BFA06F82}"/>
              </a:ext>
            </a:extLst>
          </p:cNvPr>
          <p:cNvSpPr/>
          <p:nvPr/>
        </p:nvSpPr>
        <p:spPr>
          <a:xfrm>
            <a:off x="7478506" y="2331129"/>
            <a:ext cx="457200" cy="24414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000BCA-B0B8-4E5D-8646-1DA5FD696CFD}"/>
              </a:ext>
            </a:extLst>
          </p:cNvPr>
          <p:cNvSpPr/>
          <p:nvPr/>
        </p:nvSpPr>
        <p:spPr>
          <a:xfrm>
            <a:off x="8128236" y="3858177"/>
            <a:ext cx="4572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A54E-0F25-7741-B139-777CE1141FA2}"/>
              </a:ext>
            </a:extLst>
          </p:cNvPr>
          <p:cNvSpPr txBox="1"/>
          <p:nvPr/>
        </p:nvSpPr>
        <p:spPr>
          <a:xfrm>
            <a:off x="5529316" y="4950713"/>
            <a:ext cx="637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spc="800" dirty="0"/>
              <a:t>0123456789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77C66F0-A59D-4CA7-B89B-AB9699990E2D}"/>
              </a:ext>
            </a:extLst>
          </p:cNvPr>
          <p:cNvSpPr/>
          <p:nvPr/>
        </p:nvSpPr>
        <p:spPr>
          <a:xfrm>
            <a:off x="6828776" y="1823809"/>
            <a:ext cx="457200" cy="64008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503F6B9-D7EF-44CB-A65D-549CB2A84CF0}"/>
              </a:ext>
            </a:extLst>
          </p:cNvPr>
          <p:cNvSpPr/>
          <p:nvPr/>
        </p:nvSpPr>
        <p:spPr>
          <a:xfrm>
            <a:off x="5515600" y="5836735"/>
            <a:ext cx="457200" cy="64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FC1276A5-612B-4D5C-B7DC-660542EB2A5E}"/>
              </a:ext>
            </a:extLst>
          </p:cNvPr>
          <p:cNvSpPr/>
          <p:nvPr/>
        </p:nvSpPr>
        <p:spPr>
          <a:xfrm>
            <a:off x="11376883" y="3652609"/>
            <a:ext cx="457200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AE2F0-E8E6-45AE-A58C-6470135F0C7E}"/>
              </a:ext>
            </a:extLst>
          </p:cNvPr>
          <p:cNvSpPr/>
          <p:nvPr/>
        </p:nvSpPr>
        <p:spPr>
          <a:xfrm>
            <a:off x="10727153" y="1425873"/>
            <a:ext cx="457200" cy="3346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610513-643B-4D87-A829-42E8E15E0780}"/>
              </a:ext>
            </a:extLst>
          </p:cNvPr>
          <p:cNvCxnSpPr>
            <a:cxnSpLocks/>
          </p:cNvCxnSpPr>
          <p:nvPr/>
        </p:nvCxnSpPr>
        <p:spPr>
          <a:xfrm>
            <a:off x="5529316" y="3245529"/>
            <a:ext cx="63047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4E120B17-F282-4FC2-AA9C-5F2E3F87A8F4}"/>
              </a:ext>
            </a:extLst>
          </p:cNvPr>
          <p:cNvSpPr/>
          <p:nvPr/>
        </p:nvSpPr>
        <p:spPr>
          <a:xfrm>
            <a:off x="1060566" y="44068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  <a:p>
            <a:pPr algn="ctr"/>
            <a:r>
              <a:rPr lang="en-US" sz="1200" dirty="0"/>
              <a:t>Hoare[</a:t>
            </a:r>
            <a:r>
              <a:rPr lang="en-US" sz="1200" dirty="0" err="1"/>
              <a:t>a,l,r</a:t>
            </a:r>
            <a:r>
              <a:rPr lang="en-US" sz="1200" dirty="0"/>
              <a:t>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AF37B-172C-4E11-AE5F-C57504B4D45A}"/>
              </a:ext>
            </a:extLst>
          </p:cNvPr>
          <p:cNvSpPr/>
          <p:nvPr/>
        </p:nvSpPr>
        <p:spPr>
          <a:xfrm>
            <a:off x="1072313" y="751904"/>
            <a:ext cx="1464495" cy="59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= l + 1</a:t>
            </a:r>
          </a:p>
          <a:p>
            <a:pPr algn="ctr"/>
            <a:r>
              <a:rPr lang="en-US" sz="1200" dirty="0"/>
              <a:t>j = r</a:t>
            </a:r>
          </a:p>
          <a:p>
            <a:pPr algn="ctr"/>
            <a:r>
              <a:rPr lang="en-US" sz="1200" dirty="0"/>
              <a:t>p = a[l]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F034301-26B3-4F55-8727-A3173F9226F7}"/>
              </a:ext>
            </a:extLst>
          </p:cNvPr>
          <p:cNvSpPr/>
          <p:nvPr/>
        </p:nvSpPr>
        <p:spPr>
          <a:xfrm>
            <a:off x="1211038" y="1631810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&lt;= 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399E8-E4F0-4A36-883A-0A40ED70EA72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1817981" y="2219045"/>
            <a:ext cx="8273" cy="2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9C8F6E-1AB7-405A-85BC-DD0D7755BD3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804561" y="556061"/>
            <a:ext cx="0" cy="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43A032C6-F53B-4785-A4B2-839672A3A310}"/>
              </a:ext>
            </a:extLst>
          </p:cNvPr>
          <p:cNvSpPr/>
          <p:nvPr/>
        </p:nvSpPr>
        <p:spPr>
          <a:xfrm>
            <a:off x="1262122" y="3170196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8" name="Callout: Line with Accent Bar 27">
            <a:extLst>
              <a:ext uri="{FF2B5EF4-FFF2-40B4-BE49-F238E27FC236}">
                <a16:creationId xmlns:a16="http://schemas.microsoft.com/office/drawing/2014/main" id="{D3CC2A27-7EF3-42EA-94F6-F5D3BBC607E4}"/>
              </a:ext>
            </a:extLst>
          </p:cNvPr>
          <p:cNvSpPr/>
          <p:nvPr/>
        </p:nvSpPr>
        <p:spPr>
          <a:xfrm>
            <a:off x="3163064" y="68752"/>
            <a:ext cx="801746" cy="359504"/>
          </a:xfrm>
          <a:prstGeom prst="accentCallout1">
            <a:avLst>
              <a:gd name="adj1" fmla="val 18750"/>
              <a:gd name="adj2" fmla="val -8333"/>
              <a:gd name="adj3" fmla="val 78429"/>
              <a:gd name="adj4" fmla="val -59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[1..N]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00ACFD6-A1CC-4959-9C47-824070EE8856}"/>
              </a:ext>
            </a:extLst>
          </p:cNvPr>
          <p:cNvSpPr/>
          <p:nvPr/>
        </p:nvSpPr>
        <p:spPr>
          <a:xfrm>
            <a:off x="1156658" y="2424206"/>
            <a:ext cx="1339192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</a:t>
            </a:r>
            <a:r>
              <a:rPr lang="en-US" sz="1200" dirty="0"/>
              <a:t>] &lt; 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997DA-7FF3-4872-AA8A-87E4FAF13432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826254" y="3011441"/>
            <a:ext cx="13007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BC97EC9-B0E5-4424-A433-D6BEC556D8AA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0800000">
            <a:off x="1156658" y="2717825"/>
            <a:ext cx="220892" cy="685385"/>
          </a:xfrm>
          <a:prstGeom prst="bentConnector3">
            <a:avLst>
              <a:gd name="adj1" fmla="val 203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88B4630E-3258-479F-BC7D-A9381813EEA4}"/>
              </a:ext>
            </a:extLst>
          </p:cNvPr>
          <p:cNvSpPr/>
          <p:nvPr/>
        </p:nvSpPr>
        <p:spPr>
          <a:xfrm>
            <a:off x="1141676" y="3842786"/>
            <a:ext cx="1339192" cy="58723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a[j] &gt; p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389783-3D77-4788-B6E5-98F65A3CBFC3}"/>
              </a:ext>
            </a:extLst>
          </p:cNvPr>
          <p:cNvCxnSpPr>
            <a:stCxn id="29" idx="3"/>
            <a:endCxn id="32" idx="0"/>
          </p:cNvCxnSpPr>
          <p:nvPr/>
        </p:nvCxnSpPr>
        <p:spPr>
          <a:xfrm flipH="1">
            <a:off x="1811272" y="2717824"/>
            <a:ext cx="684578" cy="1124962"/>
          </a:xfrm>
          <a:prstGeom prst="bentConnector4">
            <a:avLst>
              <a:gd name="adj1" fmla="val -33393"/>
              <a:gd name="adj2" fmla="val 88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CF58104F-BCDD-4D17-9C91-267A154C1519}"/>
              </a:ext>
            </a:extLst>
          </p:cNvPr>
          <p:cNvSpPr/>
          <p:nvPr/>
        </p:nvSpPr>
        <p:spPr>
          <a:xfrm>
            <a:off x="1234133" y="4644102"/>
            <a:ext cx="1154278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j--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83BD8A-FD5D-49B7-8171-DA9F7A6F802D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>
            <a:off x="1811272" y="4430021"/>
            <a:ext cx="0" cy="21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AF8FF7-8981-449B-A8DE-0D4C1FBCB52F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10800000">
            <a:off x="1141677" y="4136405"/>
            <a:ext cx="207885" cy="740711"/>
          </a:xfrm>
          <a:prstGeom prst="bentConnector3">
            <a:avLst>
              <a:gd name="adj1" fmla="val 20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0C79464-A2F0-4534-8CDF-4EF208D90E7A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5400000">
            <a:off x="1219649" y="1340516"/>
            <a:ext cx="576302" cy="593523"/>
          </a:xfrm>
          <a:prstGeom prst="bentConnector4">
            <a:avLst>
              <a:gd name="adj1" fmla="val 16880"/>
              <a:gd name="adj2" fmla="val 13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ABC727-A65E-40E2-BCB7-AEE3C67818EB}"/>
              </a:ext>
            </a:extLst>
          </p:cNvPr>
          <p:cNvSpPr txBox="1"/>
          <p:nvPr/>
        </p:nvSpPr>
        <p:spPr>
          <a:xfrm>
            <a:off x="2427108" y="2414179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93F309AA-0565-4E11-8E9E-F8E876E67A89}"/>
              </a:ext>
            </a:extLst>
          </p:cNvPr>
          <p:cNvSpPr/>
          <p:nvPr/>
        </p:nvSpPr>
        <p:spPr>
          <a:xfrm>
            <a:off x="1211038" y="5355803"/>
            <a:ext cx="1213886" cy="5872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j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D83C7125-66BE-45A4-BF13-3C2F75060FDF}"/>
              </a:ext>
            </a:extLst>
          </p:cNvPr>
          <p:cNvSpPr/>
          <p:nvPr/>
        </p:nvSpPr>
        <p:spPr>
          <a:xfrm>
            <a:off x="828480" y="6143283"/>
            <a:ext cx="1965584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</a:t>
            </a:r>
            <a:r>
              <a:rPr lang="en-US" sz="1200" dirty="0" err="1"/>
              <a:t>i</a:t>
            </a:r>
            <a:r>
              <a:rPr lang="en-US" sz="1200" dirty="0"/>
              <a:t>],a[j]]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72ACF4-398E-4599-97E6-EAE21986E6A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>
            <a:off x="1714505" y="6039806"/>
            <a:ext cx="200245" cy="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1D367D-6042-4B7D-8031-D2923C85694E}"/>
              </a:ext>
            </a:extLst>
          </p:cNvPr>
          <p:cNvCxnSpPr>
            <a:cxnSpLocks/>
            <a:stCxn id="41" idx="4"/>
            <a:endCxn id="47" idx="4"/>
          </p:cNvCxnSpPr>
          <p:nvPr/>
        </p:nvCxnSpPr>
        <p:spPr>
          <a:xfrm rot="5400000" flipH="1" flipV="1">
            <a:off x="2139363" y="5401757"/>
            <a:ext cx="879460" cy="1535642"/>
          </a:xfrm>
          <a:prstGeom prst="bentConnector3">
            <a:avLst>
              <a:gd name="adj1" fmla="val -15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8B548DFA-1252-402C-90FA-75D865EF652B}"/>
              </a:ext>
            </a:extLst>
          </p:cNvPr>
          <p:cNvSpPr/>
          <p:nvPr/>
        </p:nvSpPr>
        <p:spPr>
          <a:xfrm>
            <a:off x="3101229" y="802301"/>
            <a:ext cx="2132795" cy="4660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Swap[a[l],a[i-1]]</a:t>
            </a:r>
          </a:p>
          <a:p>
            <a:pPr algn="ctr"/>
            <a:r>
              <a:rPr lang="en-US" sz="1200" dirty="0"/>
              <a:t>Return[i-1]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E2149FC9-4826-4841-88E1-DD838A701533}"/>
              </a:ext>
            </a:extLst>
          </p:cNvPr>
          <p:cNvSpPr/>
          <p:nvPr/>
        </p:nvSpPr>
        <p:spPr>
          <a:xfrm>
            <a:off x="3446580" y="1754277"/>
            <a:ext cx="1487990" cy="511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D09EF7-ACEE-45D4-90EE-86DDCFA5A71B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4167627" y="1268326"/>
            <a:ext cx="22948" cy="48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E36D15D-754D-4B40-B184-8A21A1F095FC}"/>
              </a:ext>
            </a:extLst>
          </p:cNvPr>
          <p:cNvSpPr/>
          <p:nvPr/>
        </p:nvSpPr>
        <p:spPr>
          <a:xfrm>
            <a:off x="3269778" y="5568992"/>
            <a:ext cx="154272" cy="16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000BC1-497A-4FEB-A6F7-1092D806A87C}"/>
              </a:ext>
            </a:extLst>
          </p:cNvPr>
          <p:cNvCxnSpPr>
            <a:stCxn id="39" idx="3"/>
            <a:endCxn id="47" idx="2"/>
          </p:cNvCxnSpPr>
          <p:nvPr/>
        </p:nvCxnSpPr>
        <p:spPr>
          <a:xfrm flipV="1">
            <a:off x="2424924" y="5649420"/>
            <a:ext cx="8448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6FBE6F-168B-4E3D-A001-1C4D1D289664}"/>
              </a:ext>
            </a:extLst>
          </p:cNvPr>
          <p:cNvCxnSpPr>
            <a:stCxn id="47" idx="0"/>
            <a:endCxn id="24" idx="0"/>
          </p:cNvCxnSpPr>
          <p:nvPr/>
        </p:nvCxnSpPr>
        <p:spPr>
          <a:xfrm rot="16200000" flipV="1">
            <a:off x="613857" y="2835934"/>
            <a:ext cx="3937182" cy="1528933"/>
          </a:xfrm>
          <a:prstGeom prst="bentConnector3">
            <a:avLst>
              <a:gd name="adj1" fmla="val 103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8526FA-643B-499C-A4AD-5F07A274C091}"/>
              </a:ext>
            </a:extLst>
          </p:cNvPr>
          <p:cNvSpPr txBox="1"/>
          <p:nvPr/>
        </p:nvSpPr>
        <p:spPr>
          <a:xfrm>
            <a:off x="2548556" y="163263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850BD4-1AAD-4D46-A212-4C663F2DF1BF}"/>
              </a:ext>
            </a:extLst>
          </p:cNvPr>
          <p:cNvSpPr txBox="1"/>
          <p:nvPr/>
        </p:nvSpPr>
        <p:spPr>
          <a:xfrm>
            <a:off x="2372211" y="5447111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BF1801-FD13-45C4-9AE4-97CA0E2838B4}"/>
              </a:ext>
            </a:extLst>
          </p:cNvPr>
          <p:cNvSpPr txBox="1"/>
          <p:nvPr/>
        </p:nvSpPr>
        <p:spPr>
          <a:xfrm>
            <a:off x="1783611" y="5874512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D8DF6-7061-4143-9808-B0F56D488669}"/>
              </a:ext>
            </a:extLst>
          </p:cNvPr>
          <p:cNvSpPr txBox="1"/>
          <p:nvPr/>
        </p:nvSpPr>
        <p:spPr>
          <a:xfrm>
            <a:off x="1832757" y="293173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12CF47-03B2-40FC-AA3C-788309F4AE1A}"/>
              </a:ext>
            </a:extLst>
          </p:cNvPr>
          <p:cNvSpPr txBox="1"/>
          <p:nvPr/>
        </p:nvSpPr>
        <p:spPr>
          <a:xfrm>
            <a:off x="1817981" y="4375836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72C415-AE09-42ED-A24F-C6F3E55307DB}"/>
              </a:ext>
            </a:extLst>
          </p:cNvPr>
          <p:cNvSpPr txBox="1"/>
          <p:nvPr/>
        </p:nvSpPr>
        <p:spPr>
          <a:xfrm>
            <a:off x="1855088" y="2180198"/>
            <a:ext cx="45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BA3F1-0364-4521-9E09-95C004AE93D1}"/>
              </a:ext>
            </a:extLst>
          </p:cNvPr>
          <p:cNvSpPr txBox="1"/>
          <p:nvPr/>
        </p:nvSpPr>
        <p:spPr>
          <a:xfrm>
            <a:off x="2348718" y="3927100"/>
            <a:ext cx="42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3238ABA-94F2-4311-A243-001D440026C6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2424924" y="1035314"/>
            <a:ext cx="889585" cy="89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7F0A3CF-A900-4845-9C2B-24FC1B5CA5D6}"/>
              </a:ext>
            </a:extLst>
          </p:cNvPr>
          <p:cNvCxnSpPr>
            <a:cxnSpLocks/>
          </p:cNvCxnSpPr>
          <p:nvPr/>
        </p:nvCxnSpPr>
        <p:spPr>
          <a:xfrm flipH="1">
            <a:off x="1817981" y="4136404"/>
            <a:ext cx="662887" cy="1219399"/>
          </a:xfrm>
          <a:prstGeom prst="bentConnector4">
            <a:avLst>
              <a:gd name="adj1" fmla="val -34486"/>
              <a:gd name="adj2" fmla="val 883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97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4049</Words>
  <Application>Microsoft Macintosh PowerPoint</Application>
  <PresentationFormat>Widescreen</PresentationFormat>
  <Paragraphs>1527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Cordia New</vt:lpstr>
      <vt:lpstr>TH Sarabun New</vt:lpstr>
      <vt:lpstr>Office Theme</vt:lpstr>
      <vt:lpstr>Hoare Partitioning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Nitipoom Unrrom</dc:creator>
  <cp:lastModifiedBy>KORBBOON THUSWONGSA</cp:lastModifiedBy>
  <cp:revision>1</cp:revision>
  <dcterms:created xsi:type="dcterms:W3CDTF">2018-09-26T07:00:30Z</dcterms:created>
  <dcterms:modified xsi:type="dcterms:W3CDTF">2018-09-26T09:49:51Z</dcterms:modified>
</cp:coreProperties>
</file>