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cId1" Type="http://schemas.openxmlformats.org/officeDocument/2006/relationships/custom-properties" Target="docProps/custom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4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notesMaster" Target="notesMasters/notesMaster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heme" Target="theme/theme1.xml"/>
  <Relationship Id="rId7" Type="http://schemas.openxmlformats.org/officeDocument/2006/relationships/tableStyles" Target="tableStyles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06C1-ABFD-448F-8B5E-9FB81EB556F1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B30F8-9E05-413C-A6F5-E1791B34FD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  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B30F8-9E05-413C-A6F5-E1791B34FD0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A2F4-DDB7-435F-8A25-B93C04645E55}" type="datetimeFigureOut">
              <a:rPr lang="en-US" smtClean="0"/>
              <a:t>5/2/2011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FD2E-937C-4927-BD06-D5DC8489E1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533400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HTS.fit&gt;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2032516" y="-443984"/>
            <a:ext cx="164068" cy="285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13" idx="0"/>
          </p:cNvCxnSpPr>
          <p:nvPr/>
        </p:nvCxnSpPr>
        <p:spPr>
          <a:xfrm rot="5400000">
            <a:off x="1784866" y="1365766"/>
            <a:ext cx="2221468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447800" y="3124200"/>
            <a:ext cx="1600200" cy="1255931"/>
            <a:chOff x="2514600" y="2209800"/>
            <a:chExt cx="1600200" cy="1255931"/>
          </a:xfrm>
        </p:grpSpPr>
        <p:sp>
          <p:nvSpPr>
            <p:cNvPr id="13" name="TextBox 12"/>
            <p:cNvSpPr txBox="1"/>
            <p:nvPr/>
          </p:nvSpPr>
          <p:spPr>
            <a:xfrm>
              <a:off x="2514600" y="2209800"/>
              <a:ext cx="1600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normalize.and.transform.R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0" y="28194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-Normalize OD values</a:t>
              </a:r>
            </a:p>
            <a:p>
              <a:r>
                <a:rPr lang="en-US" sz="1200" dirty="0" smtClean="0"/>
                <a:t>-Calculate log transformed ODs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43000" y="1828800"/>
            <a:ext cx="1524000" cy="1396663"/>
            <a:chOff x="0" y="2286000"/>
            <a:chExt cx="1371600" cy="1396663"/>
          </a:xfrm>
        </p:grpSpPr>
        <p:sp>
          <p:nvSpPr>
            <p:cNvPr id="10" name="TextBox 9"/>
            <p:cNvSpPr txBox="1"/>
            <p:nvPr/>
          </p:nvSpPr>
          <p:spPr>
            <a:xfrm>
              <a:off x="0" y="2667000"/>
              <a:ext cx="13716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-Create array of well objects from data frame</a:t>
              </a:r>
            </a:p>
            <a:p>
              <a:r>
                <a:rPr lang="en-US" sz="1200" dirty="0" smtClean="0"/>
                <a:t>-Format timestamps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2286000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table2well.R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>
            <a:stCxn id="4" idx="2"/>
            <a:endCxn id="20" idx="0"/>
          </p:cNvCxnSpPr>
          <p:nvPr/>
        </p:nvCxnSpPr>
        <p:spPr>
          <a:xfrm rot="5400000">
            <a:off x="2261116" y="546616"/>
            <a:ext cx="926068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 rot="16200000" flipH="1">
            <a:off x="603766" y="1518166"/>
            <a:ext cx="62126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0" y="762000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xslx</a:t>
            </a:r>
            <a:r>
              <a:rPr lang="en-US" sz="1200" dirty="0" smtClean="0"/>
              <a:t> files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000" y="1219200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csv</a:t>
            </a:r>
            <a:r>
              <a:rPr lang="en-US" sz="1200" dirty="0" smtClean="0"/>
              <a:t> and .txt files</a:t>
            </a:r>
          </a:p>
        </p:txBody>
      </p:sp>
      <p:cxnSp>
        <p:nvCxnSpPr>
          <p:cNvPr id="33" name="Straight Arrow Connector 32"/>
          <p:cNvCxnSpPr>
            <a:stCxn id="4" idx="2"/>
            <a:endCxn id="32" idx="0"/>
          </p:cNvCxnSpPr>
          <p:nvPr/>
        </p:nvCxnSpPr>
        <p:spPr>
          <a:xfrm rot="5400000">
            <a:off x="1213366" y="2165866"/>
            <a:ext cx="3593068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600200" y="4495800"/>
            <a:ext cx="1752600" cy="1211996"/>
            <a:chOff x="4343400" y="2209801"/>
            <a:chExt cx="1752600" cy="1211996"/>
          </a:xfrm>
        </p:grpSpPr>
        <p:sp>
          <p:nvSpPr>
            <p:cNvPr id="32" name="TextBox 31"/>
            <p:cNvSpPr txBox="1"/>
            <p:nvPr/>
          </p:nvSpPr>
          <p:spPr>
            <a:xfrm>
              <a:off x="4343400" y="22098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slope.analysis.R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2590800"/>
              <a:ext cx="1752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-Calculate slope at each point</a:t>
              </a:r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Analyse</a:t>
              </a:r>
              <a:r>
                <a:rPr lang="en-US" sz="1200" dirty="0" smtClean="0"/>
                <a:t> for anomalous curve shapes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1066800"/>
            <a:ext cx="1371600" cy="1581329"/>
            <a:chOff x="0" y="1447800"/>
            <a:chExt cx="1371600" cy="1581329"/>
          </a:xfrm>
        </p:grpSpPr>
        <p:sp>
          <p:nvSpPr>
            <p:cNvPr id="5" name="TextBox 4"/>
            <p:cNvSpPr txBox="1"/>
            <p:nvPr/>
          </p:nvSpPr>
          <p:spPr>
            <a:xfrm>
              <a:off x="0" y="1447800"/>
              <a:ext cx="1371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xlsx2well.R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0" y="1828800"/>
              <a:ext cx="13716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-Create arrays from </a:t>
              </a:r>
              <a:r>
                <a:rPr lang="en-US" sz="1200" dirty="0" err="1" smtClean="0"/>
                <a:t>xlsx</a:t>
              </a:r>
              <a:r>
                <a:rPr lang="en-US" sz="1200" dirty="0" smtClean="0"/>
                <a:t> spreadsheets. </a:t>
              </a:r>
            </a:p>
            <a:p>
              <a:r>
                <a:rPr lang="en-US" sz="1200" dirty="0" smtClean="0"/>
                <a:t>-Append arrays together into a larger array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38400" y="5646004"/>
            <a:ext cx="1752600" cy="1211996"/>
            <a:chOff x="4343400" y="2209801"/>
            <a:chExt cx="1752600" cy="1211996"/>
          </a:xfrm>
        </p:grpSpPr>
        <p:sp>
          <p:nvSpPr>
            <p:cNvPr id="47" name="TextBox 46"/>
            <p:cNvSpPr txBox="1"/>
            <p:nvPr/>
          </p:nvSpPr>
          <p:spPr>
            <a:xfrm>
              <a:off x="4343400" y="22098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fit.model.R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43400" y="2590800"/>
              <a:ext cx="1752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-Calculate slope at each point</a:t>
              </a:r>
            </a:p>
            <a:p>
              <a:r>
                <a:rPr lang="en-US" sz="1200" dirty="0" smtClean="0"/>
                <a:t>-</a:t>
              </a:r>
              <a:r>
                <a:rPr lang="en-US" sz="1200" dirty="0" err="1" smtClean="0"/>
                <a:t>Analyse</a:t>
              </a:r>
              <a:r>
                <a:rPr lang="en-US" sz="1200" dirty="0" smtClean="0"/>
                <a:t> for anomalous curve shapes</a:t>
              </a:r>
            </a:p>
          </p:txBody>
        </p:sp>
      </p:grpSp>
      <p:cxnSp>
        <p:nvCxnSpPr>
          <p:cNvPr id="49" name="Straight Arrow Connector 48"/>
          <p:cNvCxnSpPr>
            <a:stCxn id="4" idx="2"/>
            <a:endCxn id="47" idx="0"/>
          </p:cNvCxnSpPr>
          <p:nvPr/>
        </p:nvCxnSpPr>
        <p:spPr>
          <a:xfrm rot="5400000">
            <a:off x="1057364" y="3160068"/>
            <a:ext cx="474327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86200" y="0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HTS.main.R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800600" y="533400"/>
            <a:ext cx="1524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 smtClean="0"/>
              <a:t>HTS.output</a:t>
            </a:r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3962400" y="1905000"/>
            <a:ext cx="1752600" cy="1027331"/>
            <a:chOff x="4038600" y="1752601"/>
            <a:chExt cx="1752600" cy="1027331"/>
          </a:xfrm>
        </p:grpSpPr>
        <p:sp>
          <p:nvSpPr>
            <p:cNvPr id="88" name="TextBox 87"/>
            <p:cNvSpPr txBox="1"/>
            <p:nvPr/>
          </p:nvSpPr>
          <p:spPr>
            <a:xfrm>
              <a:off x="4038600" y="17526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table.output.R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38600" y="2133601"/>
              <a:ext cx="1752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-Make data frame of calculated curve parameters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172200" y="1981200"/>
            <a:ext cx="1752600" cy="1027330"/>
            <a:chOff x="4343400" y="2209801"/>
            <a:chExt cx="1752600" cy="1027330"/>
          </a:xfrm>
        </p:grpSpPr>
        <p:sp>
          <p:nvSpPr>
            <p:cNvPr id="92" name="TextBox 91"/>
            <p:cNvSpPr txBox="1"/>
            <p:nvPr/>
          </p:nvSpPr>
          <p:spPr>
            <a:xfrm>
              <a:off x="4343400" y="22098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plot.fit.R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43400" y="2590800"/>
              <a:ext cx="1752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-Draw graphics for every well</a:t>
              </a:r>
            </a:p>
            <a:p>
              <a:r>
                <a:rPr lang="en-US" sz="1200" dirty="0" smtClean="0"/>
                <a:t>-Draw plate overview 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953000" y="6015336"/>
            <a:ext cx="1752600" cy="842664"/>
            <a:chOff x="4343400" y="2209801"/>
            <a:chExt cx="1752600" cy="842664"/>
          </a:xfrm>
        </p:grpSpPr>
        <p:sp>
          <p:nvSpPr>
            <p:cNvPr id="95" name="TextBox 94"/>
            <p:cNvSpPr txBox="1"/>
            <p:nvPr/>
          </p:nvSpPr>
          <p:spPr>
            <a:xfrm>
              <a:off x="4343400" y="22098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class.model.R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343400" y="259080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-definition for “model” class</a:t>
              </a:r>
            </a:p>
          </p:txBody>
        </p:sp>
      </p:grpSp>
      <p:cxnSp>
        <p:nvCxnSpPr>
          <p:cNvPr id="98" name="Straight Arrow Connector 97"/>
          <p:cNvCxnSpPr>
            <a:stCxn id="47" idx="3"/>
            <a:endCxn id="95" idx="1"/>
          </p:cNvCxnSpPr>
          <p:nvPr/>
        </p:nvCxnSpPr>
        <p:spPr>
          <a:xfrm>
            <a:off x="4191000" y="5830670"/>
            <a:ext cx="76200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315200" y="5646004"/>
            <a:ext cx="1752600" cy="1211996"/>
            <a:chOff x="4343400" y="2209801"/>
            <a:chExt cx="1752600" cy="1211996"/>
          </a:xfrm>
        </p:grpSpPr>
        <p:sp>
          <p:nvSpPr>
            <p:cNvPr id="100" name="TextBox 99"/>
            <p:cNvSpPr txBox="1"/>
            <p:nvPr/>
          </p:nvSpPr>
          <p:spPr>
            <a:xfrm>
              <a:off x="4343400" y="22098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class.well.R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2590800"/>
              <a:ext cx="1752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-definition for “well” class</a:t>
              </a:r>
            </a:p>
            <a:p>
              <a:r>
                <a:rPr lang="en-US" sz="1200" dirty="0" smtClean="0"/>
                <a:t>-used by all other functions</a:t>
              </a:r>
            </a:p>
          </p:txBody>
        </p:sp>
      </p:grpSp>
      <p:cxnSp>
        <p:nvCxnSpPr>
          <p:cNvPr id="103" name="Straight Arrow Connector 102"/>
          <p:cNvCxnSpPr>
            <a:stCxn id="85" idx="2"/>
            <a:endCxn id="88" idx="0"/>
          </p:cNvCxnSpPr>
          <p:nvPr/>
        </p:nvCxnSpPr>
        <p:spPr>
          <a:xfrm rot="5400000">
            <a:off x="4699516" y="1041916"/>
            <a:ext cx="1002268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724400" y="3505200"/>
            <a:ext cx="2286000" cy="842664"/>
            <a:chOff x="4343400" y="2209801"/>
            <a:chExt cx="1752600" cy="842664"/>
          </a:xfrm>
        </p:grpSpPr>
        <p:sp>
          <p:nvSpPr>
            <p:cNvPr id="105" name="TextBox 104"/>
            <p:cNvSpPr txBox="1"/>
            <p:nvPr/>
          </p:nvSpPr>
          <p:spPr>
            <a:xfrm>
              <a:off x="4343400" y="2209801"/>
              <a:ext cx="17526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fitted.calculations.R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343400" y="2590800"/>
              <a:ext cx="175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-Calculate various fit parameters from fitted well objects</a:t>
              </a:r>
            </a:p>
          </p:txBody>
        </p:sp>
      </p:grpSp>
      <p:cxnSp>
        <p:nvCxnSpPr>
          <p:cNvPr id="108" name="Straight Arrow Connector 107"/>
          <p:cNvCxnSpPr>
            <a:stCxn id="88" idx="2"/>
            <a:endCxn id="105" idx="0"/>
          </p:cNvCxnSpPr>
          <p:nvPr/>
        </p:nvCxnSpPr>
        <p:spPr>
          <a:xfrm rot="16200000" flipH="1">
            <a:off x="4737616" y="2375416"/>
            <a:ext cx="1230868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3" idx="0"/>
            <a:endCxn id="105" idx="0"/>
          </p:cNvCxnSpPr>
          <p:nvPr/>
        </p:nvCxnSpPr>
        <p:spPr>
          <a:xfrm rot="16200000" flipH="1" flipV="1">
            <a:off x="5886449" y="2343149"/>
            <a:ext cx="1143001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5" idx="2"/>
            <a:endCxn id="92" idx="0"/>
          </p:cNvCxnSpPr>
          <p:nvPr/>
        </p:nvCxnSpPr>
        <p:spPr>
          <a:xfrm rot="16200000" flipH="1">
            <a:off x="5766316" y="699016"/>
            <a:ext cx="1078468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134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2011-05-02T20:34:06Z</dcterms:created>
  <dc:creator>Bukhman</dc:creator>
  <lastModifiedBy>Bukhman</lastModifiedBy>
  <dcterms:modified xsi:type="dcterms:W3CDTF">2011-05-02T21:42:27Z</dcterms:modified>
  <revision>7</revision>
  <dc:title>Slide 1</dc:title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DV.Tracking" pid="2">
    <vt:lpwstr>true</vt:lpwstr>
  </property>
  <property fmtid="{D5CDD505-2E9C-101B-9397-08002B2CF9AE}" name="DV.DocumentId" pid="3">
    <vt:lpwstr>5f7ks7goUJWJZTnJdeIIGj</vt:lpwstr>
  </property>
  <property fmtid="{D5CDD505-2E9C-101B-9397-08002B2CF9AE}" name="DV.VersionId" pid="4">
    <vt:lpwstr>cq3iapZPKw4sCq951USWQM</vt:lpwstr>
  </property>
  <property fmtid="{D5CDD505-2E9C-101B-9397-08002B2CF9AE}" name="DV.MergeIncapabilityFlags" pid="5">
    <vt:i4>0</vt:i4>
  </property>
</Properties>
</file>