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2" r:id="rId9"/>
    <p:sldId id="276" r:id="rId10"/>
    <p:sldId id="279" r:id="rId11"/>
    <p:sldId id="278" r:id="rId12"/>
    <p:sldId id="263" r:id="rId13"/>
    <p:sldId id="264" r:id="rId14"/>
    <p:sldId id="266" r:id="rId15"/>
    <p:sldId id="265" r:id="rId16"/>
    <p:sldId id="267" r:id="rId17"/>
    <p:sldId id="269" r:id="rId18"/>
    <p:sldId id="270" r:id="rId19"/>
    <p:sldId id="272" r:id="rId20"/>
    <p:sldId id="273" r:id="rId21"/>
    <p:sldId id="268" r:id="rId22"/>
    <p:sldId id="280" r:id="rId2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87" autoAdjust="0"/>
  </p:normalViewPr>
  <p:slideViewPr>
    <p:cSldViewPr snapToGrid="0">
      <p:cViewPr>
        <p:scale>
          <a:sx n="100" d="100"/>
          <a:sy n="100" d="100"/>
        </p:scale>
        <p:origin x="3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A4A9-D466-4B74-A922-177682387D54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2786-D6D2-4EB2-A307-5B51A29B4C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1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59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7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5A62F-B1ED-439A-8138-9B8ABA20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97D51D-B299-4733-870E-6683DBF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64CF87-78E5-400C-B250-854F0DCB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634BA5-D4AD-40BF-A059-87AD9C2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AC8E76-D8D7-4192-B8F1-CAA70DD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94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A07B-FF9B-4A53-B085-172B9234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976D69-DB62-4AF0-A6E8-5D0D286D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AAF9BC-BDDB-4F22-93CB-149F530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C3C197-8B73-41FD-928E-5667743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E6C6F-0623-49B8-AB5A-BFB6C74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979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14A0462-42DF-4E86-ADF0-6D6992B3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6D2B0B-C5C3-460F-870F-E0F81C44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F715A9-DAEB-44A1-88EF-0A7BE406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E65A97-B2CA-49E0-9010-0EE87A89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1859F0-AE86-46AE-B2FD-F715339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078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679DC-CC12-4309-B949-DB3894F3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15799-E110-44BF-ADE7-87F19E1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F13EDB-3531-4D4C-A831-CA4738B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32B958-55CB-4D2C-9668-EA5A5E8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0868A-4863-40FF-B930-B2673AB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833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DB3AF-56BF-4B41-9B7B-DD59A55A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68963E-F075-4E31-B71D-9EB00774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235A8B-9BA7-44A2-8000-8E6A356D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D8322C-FBD8-48E2-AD8B-3C404B5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7AEA63-0F18-4533-B964-ACE8998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37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83A40-6E28-48CF-8413-B68D3D1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6BA75-E0FD-4E8B-A7CA-E3B09E52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1E9A32-4600-4E58-9983-A4A6C221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BC7FE3-23D5-41E2-A989-E400758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735283-618B-423B-9A9B-D17BAF2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C3982C-FF10-4B57-8A3D-B45D123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54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B11-50FF-48AC-9205-AB2286B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E8713B-58F2-49AA-B179-78447075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6B43571-8D3A-4C66-B355-2ADAF02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FC530CB-CC78-48C8-BBA9-784C6F1D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9AB7DC5-EB33-492D-903A-E833DB71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740B9A-1ADD-445C-9160-541C3919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A8A4AE6-75B4-4D31-B741-87FDD18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DC91A5F-C065-41B9-9BEB-6397F4C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559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A8F0F7-6B06-4182-A5F5-B9F046AD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2E927CA-C2DE-4D97-ABE5-4BF07D2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7D2F153-FC09-4C1D-AE30-52297B8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1618C0-A8FD-4730-8733-A25BE5C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679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424D5A-BE5C-4A6D-B781-6F2C36B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18E81F-32F1-4D04-ADE9-62F4700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4230AE-C083-48BA-B82F-37F2087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573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A8CD2-ED05-4D50-A4F5-482DB87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207CD0-9518-4C79-B597-C59A8D59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C0F3D-50F0-436D-9C33-1B00AE66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791C6ED-D26C-4895-82D2-B8AA5C0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D6285A-EAD7-4816-8B76-15C40C5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5ACD22-F0D3-4557-8AA7-571C4D5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75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79B76-2CFD-49D4-91FD-1D81A92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C27313-3FAB-471C-975B-3836C80A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B85022-5628-4D2D-B3B0-A407B507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D6BF98-7047-4016-91CE-BE99F39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74C29A-1C52-4241-BFD9-7960CAD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3B6EF-8CF2-4EAC-A115-F0F196D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023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C5D6BF-EBF0-40AC-8F6A-694D12B3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1E72A1-E1B1-4317-932B-6BA02D9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BB06EA-76EE-416C-AE2B-01A9CDE3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DA9A58-6D2B-4B89-B2CF-7B1E38E3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813DA4-0B6F-4B71-9732-74141246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5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2FDBE-63EE-4993-9D1A-BF3CD94E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86" y="1727860"/>
            <a:ext cx="7139178" cy="1203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 b="1" dirty="0">
                <a:solidFill>
                  <a:srgbClr val="00B0F0"/>
                </a:solidFill>
              </a:rPr>
              <a:t>Bot na platformě </a:t>
            </a:r>
            <a:r>
              <a:rPr lang="cs-CZ" b="1" dirty="0" err="1">
                <a:solidFill>
                  <a:srgbClr val="00B0F0"/>
                </a:solidFill>
              </a:rPr>
              <a:t>Discord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3D7678-174D-4FE3-A434-4440091C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587" y="3161350"/>
            <a:ext cx="4167376" cy="1155525"/>
          </a:xfrm>
        </p:spPr>
        <p:txBody>
          <a:bodyPr anchor="t">
            <a:norm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Lukáš Netřeba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13B6DEE-B816-4831-9C8F-822CAF99AFA5}"/>
              </a:ext>
            </a:extLst>
          </p:cNvPr>
          <p:cNvSpPr txBox="1"/>
          <p:nvPr/>
        </p:nvSpPr>
        <p:spPr>
          <a:xfrm>
            <a:off x="7448550" y="6334780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Vedoucí: Mgr. Roman </a:t>
            </a:r>
            <a:r>
              <a:rPr lang="cs-CZ" sz="2800" dirty="0" err="1">
                <a:solidFill>
                  <a:srgbClr val="00B0F0"/>
                </a:solidFill>
              </a:rPr>
              <a:t>Vyjídáček</a:t>
            </a:r>
            <a:endParaRPr lang="cs-CZ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9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hudba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Přehrání hudby dané odkazem</a:t>
            </a:r>
          </a:p>
          <a:p>
            <a:r>
              <a:rPr lang="cs-CZ" dirty="0">
                <a:solidFill>
                  <a:srgbClr val="00B0F0"/>
                </a:solidFill>
              </a:rPr>
              <a:t>Fronta hudby</a:t>
            </a:r>
          </a:p>
          <a:p>
            <a:r>
              <a:rPr lang="cs-CZ" dirty="0">
                <a:solidFill>
                  <a:srgbClr val="00B0F0"/>
                </a:solidFill>
              </a:rPr>
              <a:t>Správa fronty (mazání, přeskakování, přidávání)</a:t>
            </a:r>
          </a:p>
          <a:p>
            <a:r>
              <a:rPr lang="cs-CZ" dirty="0" err="1">
                <a:solidFill>
                  <a:srgbClr val="00B0F0"/>
                </a:solidFill>
              </a:rPr>
              <a:t>youtube_dl</a:t>
            </a:r>
            <a:r>
              <a:rPr lang="cs-CZ" dirty="0">
                <a:solidFill>
                  <a:srgbClr val="00B0F0"/>
                </a:solidFill>
              </a:rPr>
              <a:t> API, </a:t>
            </a:r>
            <a:r>
              <a:rPr lang="cs-CZ" dirty="0" err="1">
                <a:solidFill>
                  <a:srgbClr val="00B0F0"/>
                </a:solidFill>
              </a:rPr>
              <a:t>ffmpeg</a:t>
            </a:r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8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 err="1">
                <a:solidFill>
                  <a:srgbClr val="00B0F0"/>
                </a:solidFill>
              </a:rPr>
              <a:t>Použitý</a:t>
            </a:r>
            <a:r>
              <a:rPr lang="en-US" sz="5400" b="1" dirty="0">
                <a:solidFill>
                  <a:srgbClr val="00B0F0"/>
                </a:solidFill>
              </a:rPr>
              <a:t> </a:t>
            </a:r>
            <a:r>
              <a:rPr lang="en-US" sz="5400" b="1" dirty="0" err="1">
                <a:solidFill>
                  <a:srgbClr val="00B0F0"/>
                </a:solidFill>
              </a:rPr>
              <a:t>jazyk</a:t>
            </a:r>
            <a:r>
              <a:rPr lang="en-US" sz="5400" b="1" dirty="0">
                <a:solidFill>
                  <a:srgbClr val="00B0F0"/>
                </a:solidFill>
              </a:rPr>
              <a:t>?</a:t>
            </a:r>
            <a:endParaRPr lang="cs-CZ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8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Python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Knihovny pouze ve dvou jazycích (Java, Python)</a:t>
            </a:r>
          </a:p>
          <a:p>
            <a:r>
              <a:rPr lang="cs-CZ" dirty="0">
                <a:solidFill>
                  <a:srgbClr val="00B0F0"/>
                </a:solidFill>
              </a:rPr>
              <a:t>discord.py aktualizován rychleji</a:t>
            </a:r>
          </a:p>
          <a:p>
            <a:r>
              <a:rPr lang="cs-CZ" dirty="0">
                <a:solidFill>
                  <a:srgbClr val="00B0F0"/>
                </a:solidFill>
              </a:rPr>
              <a:t>Čitelnost a jednoduchost, rozšiřitelnost</a:t>
            </a:r>
          </a:p>
          <a:p>
            <a:r>
              <a:rPr lang="cs-CZ" dirty="0">
                <a:solidFill>
                  <a:srgbClr val="00B0F0"/>
                </a:solidFill>
              </a:rPr>
              <a:t>Více používán pro podobné účely</a:t>
            </a:r>
          </a:p>
          <a:p>
            <a:r>
              <a:rPr lang="cs-CZ" dirty="0">
                <a:solidFill>
                  <a:srgbClr val="00B0F0"/>
                </a:solidFill>
              </a:rPr>
              <a:t>Interpretovaný jazyk zde není nevýhodou</a:t>
            </a:r>
          </a:p>
          <a:p>
            <a:r>
              <a:rPr lang="cs-CZ" dirty="0">
                <a:solidFill>
                  <a:srgbClr val="00B0F0"/>
                </a:solidFill>
              </a:rPr>
              <a:t>Nebude potřeba vše důkladně staticky typovat</a:t>
            </a:r>
          </a:p>
        </p:txBody>
      </p:sp>
    </p:spTree>
    <p:extLst>
      <p:ext uri="{BB962C8B-B14F-4D97-AF65-F5344CB8AC3E}">
        <p14:creationId xmlns:p14="http://schemas.microsoft.com/office/powerpoint/2010/main" val="160349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„Relativně nový“ způsob paralelního programování</a:t>
            </a:r>
          </a:p>
          <a:p>
            <a:r>
              <a:rPr lang="cs-CZ" dirty="0">
                <a:solidFill>
                  <a:srgbClr val="00B0F0"/>
                </a:solidFill>
              </a:rPr>
              <a:t>Jednoduchost používání, komplexní „pod pokličkou“</a:t>
            </a:r>
          </a:p>
          <a:p>
            <a:r>
              <a:rPr lang="cs-CZ" dirty="0">
                <a:solidFill>
                  <a:srgbClr val="00B0F0"/>
                </a:solidFill>
              </a:rPr>
              <a:t>Klíčová slova: </a:t>
            </a:r>
            <a:r>
              <a:rPr lang="cs-CZ" dirty="0" err="1">
                <a:solidFill>
                  <a:srgbClr val="00B0F0"/>
                </a:solidFill>
              </a:rPr>
              <a:t>async</a:t>
            </a:r>
            <a:r>
              <a:rPr lang="cs-CZ" dirty="0">
                <a:solidFill>
                  <a:srgbClr val="00B0F0"/>
                </a:solidFill>
              </a:rPr>
              <a:t> &amp; </a:t>
            </a:r>
            <a:r>
              <a:rPr lang="cs-CZ" dirty="0" err="1">
                <a:solidFill>
                  <a:srgbClr val="00B0F0"/>
                </a:solidFill>
              </a:rPr>
              <a:t>await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High</a:t>
            </a:r>
            <a:r>
              <a:rPr lang="cs-CZ" dirty="0">
                <a:solidFill>
                  <a:srgbClr val="00B0F0"/>
                </a:solidFill>
              </a:rPr>
              <a:t>-level &amp; </a:t>
            </a:r>
            <a:r>
              <a:rPr lang="cs-CZ" dirty="0" err="1">
                <a:solidFill>
                  <a:srgbClr val="00B0F0"/>
                </a:solidFill>
              </a:rPr>
              <a:t>Low</a:t>
            </a:r>
            <a:r>
              <a:rPr lang="cs-CZ" dirty="0">
                <a:solidFill>
                  <a:srgbClr val="00B0F0"/>
                </a:solidFill>
              </a:rPr>
              <a:t>-level </a:t>
            </a:r>
            <a:r>
              <a:rPr lang="cs-CZ" dirty="0" err="1">
                <a:solidFill>
                  <a:srgbClr val="00B0F0"/>
                </a:solidFill>
              </a:rPr>
              <a:t>APIs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Použití při i/o network programech</a:t>
            </a:r>
          </a:p>
          <a:p>
            <a:r>
              <a:rPr lang="cs-CZ" dirty="0">
                <a:solidFill>
                  <a:srgbClr val="00B0F0"/>
                </a:solidFill>
              </a:rPr>
              <a:t>https://docs.python.org/3/library/asyncio.html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F8C6855-3601-476A-A024-9B3F7F37447D}"/>
              </a:ext>
            </a:extLst>
          </p:cNvPr>
          <p:cNvSpPr txBox="1"/>
          <p:nvPr/>
        </p:nvSpPr>
        <p:spPr>
          <a:xfrm>
            <a:off x="833002" y="5318562"/>
            <a:ext cx="7258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>
                <a:solidFill>
                  <a:srgbClr val="00B0F0"/>
                </a:solidFill>
              </a:rPr>
              <a:t>„</a:t>
            </a:r>
            <a:r>
              <a:rPr lang="cs-CZ" i="1" dirty="0" err="1">
                <a:solidFill>
                  <a:srgbClr val="00B0F0"/>
                </a:solidFill>
              </a:rPr>
              <a:t>asyncio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is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used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for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multiple</a:t>
            </a:r>
            <a:r>
              <a:rPr lang="cs-CZ" i="1" dirty="0">
                <a:solidFill>
                  <a:srgbClr val="00B0F0"/>
                </a:solidFill>
              </a:rPr>
              <a:t> Python </a:t>
            </a:r>
            <a:r>
              <a:rPr lang="cs-CZ" i="1" dirty="0" err="1">
                <a:solidFill>
                  <a:srgbClr val="00B0F0"/>
                </a:solidFill>
              </a:rPr>
              <a:t>asynchronous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frameworks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that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provide</a:t>
            </a:r>
            <a:r>
              <a:rPr lang="cs-CZ" i="1" dirty="0">
                <a:solidFill>
                  <a:srgbClr val="00B0F0"/>
                </a:solidFill>
              </a:rPr>
              <a:t> </a:t>
            </a:r>
          </a:p>
          <a:p>
            <a:r>
              <a:rPr lang="cs-CZ" i="1" dirty="0" err="1">
                <a:solidFill>
                  <a:srgbClr val="00B0F0"/>
                </a:solidFill>
              </a:rPr>
              <a:t>high-performace</a:t>
            </a:r>
            <a:r>
              <a:rPr lang="cs-CZ" i="1" dirty="0">
                <a:solidFill>
                  <a:srgbClr val="00B0F0"/>
                </a:solidFill>
              </a:rPr>
              <a:t> network and web-</a:t>
            </a:r>
            <a:r>
              <a:rPr lang="cs-CZ" i="1" dirty="0" err="1">
                <a:solidFill>
                  <a:srgbClr val="00B0F0"/>
                </a:solidFill>
              </a:rPr>
              <a:t>servers</a:t>
            </a:r>
            <a:r>
              <a:rPr lang="cs-CZ" i="1" dirty="0">
                <a:solidFill>
                  <a:srgbClr val="00B0F0"/>
                </a:solidFill>
              </a:rPr>
              <a:t>, database </a:t>
            </a:r>
            <a:r>
              <a:rPr lang="cs-CZ" i="1" dirty="0" err="1">
                <a:solidFill>
                  <a:srgbClr val="00B0F0"/>
                </a:solidFill>
              </a:rPr>
              <a:t>connection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libraries</a:t>
            </a:r>
            <a:r>
              <a:rPr lang="cs-CZ" i="1" dirty="0">
                <a:solidFill>
                  <a:srgbClr val="00B0F0"/>
                </a:solidFill>
              </a:rPr>
              <a:t>, </a:t>
            </a:r>
          </a:p>
          <a:p>
            <a:r>
              <a:rPr lang="cs-CZ" i="1" dirty="0" err="1">
                <a:solidFill>
                  <a:srgbClr val="00B0F0"/>
                </a:solidFill>
              </a:rPr>
              <a:t>distributed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tasks</a:t>
            </a:r>
            <a:r>
              <a:rPr lang="cs-CZ" i="1" dirty="0">
                <a:solidFill>
                  <a:srgbClr val="00B0F0"/>
                </a:solidFill>
              </a:rPr>
              <a:t>, </a:t>
            </a:r>
            <a:r>
              <a:rPr lang="cs-CZ" i="1" dirty="0" err="1">
                <a:solidFill>
                  <a:srgbClr val="00B0F0"/>
                </a:solidFill>
              </a:rPr>
              <a:t>etc</a:t>
            </a:r>
            <a:r>
              <a:rPr lang="cs-CZ" i="1" dirty="0">
                <a:solidFill>
                  <a:srgbClr val="00B0F0"/>
                </a:solidFill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4081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 err="1">
                <a:solidFill>
                  <a:srgbClr val="00B0F0"/>
                </a:solidFill>
              </a:rPr>
              <a:t>Asyncio</a:t>
            </a:r>
            <a:r>
              <a:rPr lang="cs-CZ" sz="5400" b="1" dirty="0">
                <a:solidFill>
                  <a:srgbClr val="00B0F0"/>
                </a:solidFill>
              </a:rPr>
              <a:t> </a:t>
            </a:r>
            <a:r>
              <a:rPr lang="cs-CZ" sz="5400" b="1" dirty="0" err="1">
                <a:solidFill>
                  <a:srgbClr val="00B0F0"/>
                </a:solidFill>
              </a:rPr>
              <a:t>example</a:t>
            </a:r>
            <a:endParaRPr lang="cs-CZ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0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r>
              <a:rPr lang="cs-CZ" b="1" dirty="0">
                <a:solidFill>
                  <a:srgbClr val="00B0F0"/>
                </a:solidFill>
              </a:rPr>
              <a:t> – </a:t>
            </a:r>
            <a:r>
              <a:rPr lang="cs-CZ" b="1" dirty="0" err="1">
                <a:solidFill>
                  <a:srgbClr val="00B0F0"/>
                </a:solidFill>
              </a:rPr>
              <a:t>Bad</a:t>
            </a:r>
            <a:r>
              <a:rPr lang="cs-CZ" b="1" dirty="0">
                <a:solidFill>
                  <a:srgbClr val="00B0F0"/>
                </a:solidFill>
              </a:rPr>
              <a:t> </a:t>
            </a:r>
            <a:r>
              <a:rPr lang="cs-CZ" b="1" dirty="0" err="1">
                <a:solidFill>
                  <a:srgbClr val="00B0F0"/>
                </a:solidFill>
              </a:rPr>
              <a:t>example</a:t>
            </a:r>
            <a:endParaRPr lang="cs-CZ" b="1" dirty="0">
              <a:solidFill>
                <a:srgbClr val="00B0F0"/>
              </a:solidFill>
            </a:endParaRP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E152CD1D-5007-4286-B861-F85A9EDE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690688"/>
            <a:ext cx="5423179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r>
              <a:rPr lang="cs-CZ" b="1" dirty="0">
                <a:solidFill>
                  <a:srgbClr val="00B0F0"/>
                </a:solidFill>
              </a:rPr>
              <a:t> – </a:t>
            </a:r>
            <a:r>
              <a:rPr lang="cs-CZ" b="1" dirty="0" err="1">
                <a:solidFill>
                  <a:srgbClr val="00B0F0"/>
                </a:solidFill>
              </a:rPr>
              <a:t>Good</a:t>
            </a:r>
            <a:r>
              <a:rPr lang="cs-CZ" b="1" dirty="0">
                <a:solidFill>
                  <a:srgbClr val="00B0F0"/>
                </a:solidFill>
              </a:rPr>
              <a:t> </a:t>
            </a:r>
            <a:r>
              <a:rPr lang="cs-CZ" b="1" dirty="0" err="1">
                <a:solidFill>
                  <a:srgbClr val="00B0F0"/>
                </a:solidFill>
              </a:rPr>
              <a:t>example</a:t>
            </a:r>
            <a:endParaRPr lang="cs-CZ" b="1" dirty="0">
              <a:solidFill>
                <a:srgbClr val="00B0F0"/>
              </a:solidFill>
            </a:endParaRP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5355AAEC-BA3D-4748-92C2-91943859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690688"/>
            <a:ext cx="5270771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9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330186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Demonstrace – administrativní nástroje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AC677E69-0E01-4055-A729-4EB4500F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46" y="2557264"/>
            <a:ext cx="3143412" cy="1187511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B809F477-B3AF-4323-B71A-89C7F6C7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41" y="3847273"/>
            <a:ext cx="3143412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7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Demonstrace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Work</a:t>
            </a:r>
            <a:r>
              <a:rPr lang="cs-CZ" dirty="0">
                <a:solidFill>
                  <a:srgbClr val="00B0F0"/>
                </a:solidFill>
              </a:rPr>
              <a:t> in </a:t>
            </a:r>
            <a:r>
              <a:rPr lang="cs-CZ" dirty="0" err="1">
                <a:solidFill>
                  <a:srgbClr val="00B0F0"/>
                </a:solidFill>
              </a:rPr>
              <a:t>Progress</a:t>
            </a:r>
            <a:endParaRPr lang="cs-CZ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8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Co je to </a:t>
            </a:r>
            <a:r>
              <a:rPr lang="cs-CZ" sz="5400" b="1" dirty="0" err="1">
                <a:solidFill>
                  <a:srgbClr val="00B0F0"/>
                </a:solidFill>
              </a:rPr>
              <a:t>Discord</a:t>
            </a:r>
            <a:r>
              <a:rPr lang="cs-CZ" sz="5400" b="1" dirty="0">
                <a:solidFill>
                  <a:srgbClr val="00B0F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959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Demonstrace - hudba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Work</a:t>
            </a:r>
            <a:r>
              <a:rPr lang="cs-CZ" dirty="0">
                <a:solidFill>
                  <a:srgbClr val="00B0F0"/>
                </a:solidFill>
              </a:rPr>
              <a:t> in </a:t>
            </a:r>
            <a:r>
              <a:rPr lang="cs-CZ" dirty="0" err="1">
                <a:solidFill>
                  <a:srgbClr val="00B0F0"/>
                </a:solidFill>
              </a:rPr>
              <a:t>Progress</a:t>
            </a:r>
            <a:endParaRPr lang="cs-CZ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3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Případné rozšíření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Neduhou</a:t>
            </a:r>
            <a:r>
              <a:rPr lang="cs-CZ" dirty="0">
                <a:solidFill>
                  <a:srgbClr val="00B0F0"/>
                </a:solidFill>
              </a:rPr>
              <a:t> příkazů je, že se musí vypisovat</a:t>
            </a:r>
          </a:p>
          <a:p>
            <a:r>
              <a:rPr lang="cs-CZ" dirty="0">
                <a:solidFill>
                  <a:srgbClr val="00B0F0"/>
                </a:solidFill>
              </a:rPr>
              <a:t>Implementace </a:t>
            </a:r>
            <a:r>
              <a:rPr lang="cs-CZ" dirty="0" err="1">
                <a:solidFill>
                  <a:srgbClr val="00B0F0"/>
                </a:solidFill>
              </a:rPr>
              <a:t>voice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recognition</a:t>
            </a:r>
            <a:r>
              <a:rPr lang="cs-CZ" dirty="0">
                <a:solidFill>
                  <a:srgbClr val="00B0F0"/>
                </a:solidFill>
              </a:rPr>
              <a:t> pro hlasové zadávání příkazů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Neduhou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youtube_dl</a:t>
            </a:r>
            <a:r>
              <a:rPr lang="cs-CZ" dirty="0">
                <a:solidFill>
                  <a:srgbClr val="00B0F0"/>
                </a:solidFill>
              </a:rPr>
              <a:t> je absence reklam (Googlu se to nelíbí), od</a:t>
            </a:r>
            <a:br>
              <a:rPr lang="cs-CZ" dirty="0">
                <a:solidFill>
                  <a:srgbClr val="00B0F0"/>
                </a:solidFill>
              </a:rPr>
            </a:br>
            <a:r>
              <a:rPr lang="cs-CZ" dirty="0">
                <a:solidFill>
                  <a:srgbClr val="00B0F0"/>
                </a:solidFill>
              </a:rPr>
              <a:t>tohoto léta ukončil dva velké (20M serverů) boty</a:t>
            </a:r>
          </a:p>
          <a:p>
            <a:r>
              <a:rPr lang="cs-CZ" dirty="0">
                <a:solidFill>
                  <a:srgbClr val="00B0F0"/>
                </a:solidFill>
              </a:rPr>
              <a:t>Implementace vlastního „skutečného přehrání videa </a:t>
            </a:r>
            <a:r>
              <a:rPr lang="cs-CZ" dirty="0" err="1">
                <a:solidFill>
                  <a:srgbClr val="00B0F0"/>
                </a:solidFill>
              </a:rPr>
              <a:t>botem</a:t>
            </a:r>
            <a:r>
              <a:rPr lang="cs-CZ" dirty="0">
                <a:solidFill>
                  <a:srgbClr val="00B0F0"/>
                </a:solidFill>
              </a:rPr>
              <a:t>“ a vynechání reklam</a:t>
            </a:r>
          </a:p>
        </p:txBody>
      </p:sp>
    </p:spTree>
    <p:extLst>
      <p:ext uri="{BB962C8B-B14F-4D97-AF65-F5344CB8AC3E}">
        <p14:creationId xmlns:p14="http://schemas.microsoft.com/office/powerpoint/2010/main" val="7523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1606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FECB4A-DF7D-4F3D-8313-3023B9E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Discord</a:t>
            </a:r>
            <a:r>
              <a:rPr lang="cs-CZ" b="1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05B93A-CC31-496F-9165-4384CD75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Komunikační platformou</a:t>
            </a:r>
          </a:p>
          <a:p>
            <a:r>
              <a:rPr lang="cs-CZ" dirty="0" err="1">
                <a:solidFill>
                  <a:srgbClr val="00B0F0"/>
                </a:solidFill>
              </a:rPr>
              <a:t>Multiplatformí</a:t>
            </a:r>
            <a:r>
              <a:rPr lang="cs-CZ" dirty="0">
                <a:solidFill>
                  <a:srgbClr val="00B0F0"/>
                </a:solidFill>
              </a:rPr>
              <a:t> (Desktop </a:t>
            </a:r>
            <a:r>
              <a:rPr lang="cs-CZ" dirty="0" err="1">
                <a:solidFill>
                  <a:srgbClr val="00B0F0"/>
                </a:solidFill>
              </a:rPr>
              <a:t>App</a:t>
            </a:r>
            <a:r>
              <a:rPr lang="cs-CZ" dirty="0">
                <a:solidFill>
                  <a:srgbClr val="00B0F0"/>
                </a:solidFill>
              </a:rPr>
              <a:t>, Mobile </a:t>
            </a:r>
            <a:r>
              <a:rPr lang="cs-CZ" dirty="0" err="1">
                <a:solidFill>
                  <a:srgbClr val="00B0F0"/>
                </a:solidFill>
              </a:rPr>
              <a:t>App</a:t>
            </a:r>
            <a:r>
              <a:rPr lang="cs-CZ" dirty="0">
                <a:solidFill>
                  <a:srgbClr val="00B0F0"/>
                </a:solidFill>
              </a:rPr>
              <a:t>, Web, …)</a:t>
            </a:r>
          </a:p>
          <a:p>
            <a:r>
              <a:rPr lang="cs-CZ" dirty="0">
                <a:solidFill>
                  <a:srgbClr val="00B0F0"/>
                </a:solidFill>
              </a:rPr>
              <a:t>Podobné jako </a:t>
            </a:r>
            <a:r>
              <a:rPr lang="cs-CZ" dirty="0" err="1">
                <a:solidFill>
                  <a:srgbClr val="00B0F0"/>
                </a:solidFill>
              </a:rPr>
              <a:t>Slack</a:t>
            </a:r>
            <a:r>
              <a:rPr lang="cs-CZ" dirty="0">
                <a:solidFill>
                  <a:srgbClr val="00B0F0"/>
                </a:solidFill>
              </a:rPr>
              <a:t>, MS </a:t>
            </a:r>
            <a:r>
              <a:rPr lang="cs-CZ" dirty="0" err="1">
                <a:solidFill>
                  <a:srgbClr val="00B0F0"/>
                </a:solidFill>
              </a:rPr>
              <a:t>Teams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Discord</a:t>
            </a:r>
            <a:r>
              <a:rPr lang="cs-CZ" dirty="0">
                <a:solidFill>
                  <a:srgbClr val="00B0F0"/>
                </a:solidFill>
              </a:rPr>
              <a:t> API (Github.com/</a:t>
            </a:r>
            <a:r>
              <a:rPr lang="cs-CZ" dirty="0" err="1">
                <a:solidFill>
                  <a:srgbClr val="00B0F0"/>
                </a:solidFill>
              </a:rPr>
              <a:t>Rapptz</a:t>
            </a:r>
            <a:r>
              <a:rPr lang="cs-CZ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80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Obrázek 13" descr="Obsah obrázku text, snímek obrazovky, obrazovka, počítač&#10;&#10;Popis byl vytvořen automaticky">
            <a:extLst>
              <a:ext uri="{FF2B5EF4-FFF2-40B4-BE49-F238E27FC236}">
                <a16:creationId xmlns:a16="http://schemas.microsoft.com/office/drawing/2014/main" id="{8949C5E3-0D7C-4D67-98A0-DA809F89E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3" y="98124"/>
            <a:ext cx="10881493" cy="6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Nástroje pro administrativu (serveru)</a:t>
            </a:r>
          </a:p>
          <a:p>
            <a:r>
              <a:rPr lang="cs-CZ" dirty="0">
                <a:solidFill>
                  <a:srgbClr val="00B0F0"/>
                </a:solidFill>
              </a:rPr>
              <a:t>Kalendářní události a jejich správa</a:t>
            </a:r>
          </a:p>
          <a:p>
            <a:r>
              <a:rPr lang="cs-CZ" dirty="0">
                <a:solidFill>
                  <a:srgbClr val="00B0F0"/>
                </a:solidFill>
              </a:rPr>
              <a:t>Streamování hudby</a:t>
            </a:r>
          </a:p>
        </p:txBody>
      </p:sp>
    </p:spTree>
    <p:extLst>
      <p:ext uri="{BB962C8B-B14F-4D97-AF65-F5344CB8AC3E}">
        <p14:creationId xmlns:p14="http://schemas.microsoft.com/office/powerpoint/2010/main" val="1007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Hromadné zasílání zpráv</a:t>
            </a:r>
          </a:p>
          <a:p>
            <a:r>
              <a:rPr lang="cs-CZ" dirty="0">
                <a:solidFill>
                  <a:srgbClr val="00B0F0"/>
                </a:solidFill>
              </a:rPr>
              <a:t>Hromadné </a:t>
            </a:r>
            <a:r>
              <a:rPr lang="cs-CZ" dirty="0" err="1">
                <a:solidFill>
                  <a:srgbClr val="00B0F0"/>
                </a:solidFill>
              </a:rPr>
              <a:t>banování</a:t>
            </a:r>
            <a:r>
              <a:rPr lang="cs-CZ" dirty="0">
                <a:solidFill>
                  <a:srgbClr val="00B0F0"/>
                </a:solidFill>
              </a:rPr>
              <a:t>/vyhazování uživatelů</a:t>
            </a:r>
          </a:p>
          <a:p>
            <a:r>
              <a:rPr lang="cs-CZ" dirty="0">
                <a:solidFill>
                  <a:srgbClr val="00B0F0"/>
                </a:solidFill>
              </a:rPr>
              <a:t>Správa pravidel</a:t>
            </a:r>
          </a:p>
          <a:p>
            <a:r>
              <a:rPr lang="cs-CZ" dirty="0">
                <a:solidFill>
                  <a:srgbClr val="00B0F0"/>
                </a:solidFill>
              </a:rPr>
              <a:t>Moderace chatu</a:t>
            </a:r>
          </a:p>
          <a:p>
            <a:r>
              <a:rPr lang="cs-CZ" dirty="0">
                <a:solidFill>
                  <a:srgbClr val="00B0F0"/>
                </a:solidFill>
              </a:rPr>
              <a:t>Jiné (př. ping pro získání latence)</a:t>
            </a: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1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Naplánování události (titulek, popisek, datum a čas)</a:t>
            </a:r>
          </a:p>
          <a:p>
            <a:r>
              <a:rPr lang="cs-CZ" dirty="0">
                <a:solidFill>
                  <a:srgbClr val="00B0F0"/>
                </a:solidFill>
              </a:rPr>
              <a:t>Mazání události</a:t>
            </a:r>
          </a:p>
          <a:p>
            <a:r>
              <a:rPr lang="cs-CZ" dirty="0">
                <a:solidFill>
                  <a:srgbClr val="00B0F0"/>
                </a:solidFill>
              </a:rPr>
              <a:t>Oznámení o blížící se události</a:t>
            </a:r>
          </a:p>
          <a:p>
            <a:r>
              <a:rPr lang="cs-CZ" dirty="0">
                <a:solidFill>
                  <a:srgbClr val="00B0F0"/>
                </a:solidFill>
              </a:rPr>
              <a:t>Seznam jmen přijatých událost (číslo při velkém serveru)</a:t>
            </a:r>
          </a:p>
          <a:p>
            <a:r>
              <a:rPr lang="cs-CZ" dirty="0">
                <a:solidFill>
                  <a:srgbClr val="00B0F0"/>
                </a:solidFill>
              </a:rPr>
              <a:t>Modifikace události</a:t>
            </a:r>
          </a:p>
          <a:p>
            <a:r>
              <a:rPr lang="cs-CZ" dirty="0">
                <a:solidFill>
                  <a:srgbClr val="00B0F0"/>
                </a:solidFill>
              </a:rPr>
              <a:t>Zapisování a odepisování se na událost</a:t>
            </a:r>
          </a:p>
          <a:p>
            <a:r>
              <a:rPr lang="cs-CZ" dirty="0">
                <a:solidFill>
                  <a:srgbClr val="00B0F0"/>
                </a:solidFill>
              </a:rPr>
              <a:t>Importování události do vlastního kalendáře Apple (Google),</a:t>
            </a:r>
            <a:br>
              <a:rPr lang="cs-CZ" dirty="0">
                <a:solidFill>
                  <a:srgbClr val="00B0F0"/>
                </a:solidFill>
              </a:rPr>
            </a:br>
            <a:r>
              <a:rPr lang="cs-CZ" dirty="0">
                <a:solidFill>
                  <a:srgbClr val="00B0F0"/>
                </a:solidFill>
              </a:rPr>
              <a:t>skrze Apple API (Google API)</a:t>
            </a: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1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Vzhled události</a:t>
            </a:r>
          </a:p>
        </p:txBody>
      </p:sp>
    </p:spTree>
    <p:extLst>
      <p:ext uri="{BB962C8B-B14F-4D97-AF65-F5344CB8AC3E}">
        <p14:creationId xmlns:p14="http://schemas.microsoft.com/office/powerpoint/2010/main" val="112196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Vzhled události - </a:t>
            </a:r>
            <a:r>
              <a:rPr lang="cs-CZ" b="1" dirty="0" err="1">
                <a:solidFill>
                  <a:srgbClr val="00B0F0"/>
                </a:solidFill>
              </a:rPr>
              <a:t>embed</a:t>
            </a:r>
            <a:r>
              <a:rPr lang="cs-CZ" b="1" dirty="0">
                <a:solidFill>
                  <a:srgbClr val="00B0F0"/>
                </a:solidFill>
              </a:rPr>
              <a:t> </a:t>
            </a:r>
            <a:r>
              <a:rPr lang="cs-CZ" b="1" dirty="0" err="1">
                <a:solidFill>
                  <a:srgbClr val="00B0F0"/>
                </a:solidFill>
              </a:rPr>
              <a:t>message</a:t>
            </a:r>
            <a:endParaRPr lang="cs-CZ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Popis není dostupný.">
            <a:extLst>
              <a:ext uri="{FF2B5EF4-FFF2-40B4-BE49-F238E27FC236}">
                <a16:creationId xmlns:a16="http://schemas.microsoft.com/office/drawing/2014/main" id="{2739B885-6368-4EED-88BA-837899C04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58" y="1531917"/>
            <a:ext cx="3655389" cy="51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56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377</Words>
  <Application>Microsoft Office PowerPoint</Application>
  <PresentationFormat>Širokoúhlá obrazovka</PresentationFormat>
  <Paragraphs>71</Paragraphs>
  <Slides>22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Motiv Office</vt:lpstr>
      <vt:lpstr>Bot na platformě Discord</vt:lpstr>
      <vt:lpstr>Co je to Discord?</vt:lpstr>
      <vt:lpstr>Discord:</vt:lpstr>
      <vt:lpstr>Prezentace aplikace PowerPoint</vt:lpstr>
      <vt:lpstr>Funkcionalita bota</vt:lpstr>
      <vt:lpstr>Funkcionalita bota - nástroje</vt:lpstr>
      <vt:lpstr>Funkcionalita bota - události</vt:lpstr>
      <vt:lpstr>Vzhled události</vt:lpstr>
      <vt:lpstr>Vzhled události - embed message</vt:lpstr>
      <vt:lpstr>Funkcionalita bota - hudba</vt:lpstr>
      <vt:lpstr>Použitý jazyk?</vt:lpstr>
      <vt:lpstr>Python</vt:lpstr>
      <vt:lpstr>Asyncio</vt:lpstr>
      <vt:lpstr>Asyncio example</vt:lpstr>
      <vt:lpstr>Asyncio – Bad example</vt:lpstr>
      <vt:lpstr>Asyncio – Good example</vt:lpstr>
      <vt:lpstr>Demonstrace</vt:lpstr>
      <vt:lpstr>Demonstrace – administrativní nástroje</vt:lpstr>
      <vt:lpstr>Demonstrace - události</vt:lpstr>
      <vt:lpstr>Demonstrace - hudba</vt:lpstr>
      <vt:lpstr>Případné rozšíření do budoucna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na platformě Discord</dc:title>
  <dc:creator>Netreba Lukas</dc:creator>
  <cp:lastModifiedBy>Netreba Lukas</cp:lastModifiedBy>
  <cp:revision>19</cp:revision>
  <dcterms:created xsi:type="dcterms:W3CDTF">2021-11-10T10:46:24Z</dcterms:created>
  <dcterms:modified xsi:type="dcterms:W3CDTF">2021-11-10T22:43:40Z</dcterms:modified>
</cp:coreProperties>
</file>