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2" r:id="rId9"/>
    <p:sldId id="276" r:id="rId10"/>
    <p:sldId id="279" r:id="rId11"/>
    <p:sldId id="269" r:id="rId12"/>
    <p:sldId id="273" r:id="rId13"/>
    <p:sldId id="278" r:id="rId14"/>
    <p:sldId id="263" r:id="rId15"/>
    <p:sldId id="281" r:id="rId16"/>
    <p:sldId id="282" r:id="rId17"/>
    <p:sldId id="264" r:id="rId18"/>
    <p:sldId id="283" r:id="rId19"/>
    <p:sldId id="268" r:id="rId20"/>
    <p:sldId id="280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87" autoAdjust="0"/>
  </p:normalViewPr>
  <p:slideViewPr>
    <p:cSldViewPr snapToGrid="0">
      <p:cViewPr varScale="1">
        <p:scale>
          <a:sx n="107" d="100"/>
          <a:sy n="107" d="100"/>
        </p:scale>
        <p:origin x="8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A4A9-D466-4B74-A922-177682387D54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2786-D6D2-4EB2-A307-5B51A29B4C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1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159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77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187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5A62F-B1ED-439A-8138-9B8ABA202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97D51D-B299-4733-870E-6683DBF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64CF87-78E5-400C-B250-854F0DCB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634BA5-D4AD-40BF-A059-87AD9C2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AC8E76-D8D7-4192-B8F1-CAA70DD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9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1A07B-FF9B-4A53-B085-172B9234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976D69-DB62-4AF0-A6E8-5D0D286D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AAF9BC-BDDB-4F22-93CB-149F530B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C3C197-8B73-41FD-928E-5667743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AE6C6F-0623-49B8-AB5A-BFB6C74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97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14A0462-42DF-4E86-ADF0-6D6992B3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6D2B0B-C5C3-460F-870F-E0F81C44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F715A9-DAEB-44A1-88EF-0A7BE406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E65A97-B2CA-49E0-9010-0EE87A89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1859F0-AE86-46AE-B2FD-F715339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07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679DC-CC12-4309-B949-DB3894F3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D15799-E110-44BF-ADE7-87F19E1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F13EDB-3531-4D4C-A831-CA4738B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32B958-55CB-4D2C-9668-EA5A5E85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60868A-4863-40FF-B930-B2673AB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83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DB3AF-56BF-4B41-9B7B-DD59A55A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68963E-F075-4E31-B71D-9EB00774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235A8B-9BA7-44A2-8000-8E6A356D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D8322C-FBD8-48E2-AD8B-3C404B5B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7AEA63-0F18-4533-B964-ACE8998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37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83A40-6E28-48CF-8413-B68D3D1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6BA75-E0FD-4E8B-A7CA-E3B09E52B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1E9A32-4600-4E58-9983-A4A6C221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BC7FE3-23D5-41E2-A989-E4007585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4735283-618B-423B-9A9B-D17BAF22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C3982C-FF10-4B57-8A3D-B45D123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5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74B11-50FF-48AC-9205-AB2286BE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E8713B-58F2-49AA-B179-78447075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6B43571-8D3A-4C66-B355-2ADAF024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FC530CB-CC78-48C8-BBA9-784C6F1D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9AB7DC5-EB33-492D-903A-E833DB71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6740B9A-1ADD-445C-9160-541C3919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A8A4AE6-75B4-4D31-B741-87FDD18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DC91A5F-C065-41B9-9BEB-6397F4CD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55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A8F0F7-6B06-4182-A5F5-B9F046AD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2E927CA-C2DE-4D97-ABE5-4BF07D23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7D2F153-FC09-4C1D-AE30-52297B8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1618C0-A8FD-4730-8733-A25BE5C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67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424D5A-BE5C-4A6D-B781-6F2C36B2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18E81F-32F1-4D04-ADE9-62F4700F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4230AE-C083-48BA-B82F-37F2087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257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A8CD2-ED05-4D50-A4F5-482DB87E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207CD0-9518-4C79-B597-C59A8D59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7C0F3D-50F0-436D-9C33-1B00AE66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791C6ED-D26C-4895-82D2-B8AA5C0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D6285A-EAD7-4816-8B76-15C40C5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B5ACD22-F0D3-4557-8AA7-571C4D5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7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79B76-2CFD-49D4-91FD-1D81A92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C27313-3FAB-471C-975B-3836C80A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B85022-5628-4D2D-B3B0-A407B507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7D6BF98-7047-4016-91CE-BE99F39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74C29A-1C52-4241-BFD9-7960CAD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43B6EF-8CF2-4EAC-A115-F0F196D3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023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CC5D6BF-EBF0-40AC-8F6A-694D12B3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1E72A1-E1B1-4317-932B-6BA02D9D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BB06EA-76EE-416C-AE2B-01A9CDE3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9872-CA1E-47C3-96CB-8F242949AD75}" type="datetimeFigureOut">
              <a:rPr lang="cs-CZ" smtClean="0"/>
              <a:t>12.08.2023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DA9A58-6D2B-4B89-B2CF-7B1E38E3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813DA4-0B6F-4B71-9732-74141246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5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92FDBE-63EE-4993-9D1A-BF3CD94E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686" y="1727860"/>
            <a:ext cx="7139178" cy="1203416"/>
          </a:xfrm>
        </p:spPr>
        <p:txBody>
          <a:bodyPr anchor="b">
            <a:normAutofit fontScale="90000"/>
          </a:bodyPr>
          <a:lstStyle/>
          <a:p>
            <a:pPr algn="l"/>
            <a:r>
              <a:rPr lang="cs-CZ" b="1" dirty="0">
                <a:solidFill>
                  <a:srgbClr val="00B0F0"/>
                </a:solidFill>
              </a:rPr>
              <a:t>Bot na platformě </a:t>
            </a:r>
            <a:r>
              <a:rPr lang="cs-CZ" b="1" dirty="0" err="1">
                <a:solidFill>
                  <a:srgbClr val="00B0F0"/>
                </a:solidFill>
              </a:rPr>
              <a:t>Discord</a:t>
            </a:r>
            <a:endParaRPr lang="cs-CZ" b="1" dirty="0">
              <a:solidFill>
                <a:srgbClr val="00B0F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93D7678-174D-4FE3-A434-4440091C0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587" y="3161350"/>
            <a:ext cx="4167376" cy="1155525"/>
          </a:xfrm>
        </p:spPr>
        <p:txBody>
          <a:bodyPr anchor="t">
            <a:normAutofit/>
          </a:bodyPr>
          <a:lstStyle/>
          <a:p>
            <a:r>
              <a:rPr lang="cs-CZ" sz="3200" dirty="0">
                <a:solidFill>
                  <a:srgbClr val="00B0F0"/>
                </a:solidFill>
              </a:rPr>
              <a:t>Lukáš Netřeba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13B6DEE-B816-4831-9C8F-822CAF99AFA5}"/>
              </a:ext>
            </a:extLst>
          </p:cNvPr>
          <p:cNvSpPr txBox="1"/>
          <p:nvPr/>
        </p:nvSpPr>
        <p:spPr>
          <a:xfrm>
            <a:off x="7289800" y="6188206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rgbClr val="00B0F0"/>
                </a:solidFill>
              </a:rPr>
              <a:t>Vedoucí: Mgr. Roman </a:t>
            </a:r>
            <a:r>
              <a:rPr lang="cs-CZ" sz="2800" dirty="0" err="1">
                <a:solidFill>
                  <a:srgbClr val="00B0F0"/>
                </a:solidFill>
              </a:rPr>
              <a:t>Vyjídáček</a:t>
            </a:r>
            <a:endParaRPr lang="cs-CZ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9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 – streamování audia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Získání audia z odkazu (YouTube API – </a:t>
            </a:r>
            <a:r>
              <a:rPr lang="cs-CZ" dirty="0" err="1">
                <a:solidFill>
                  <a:srgbClr val="00B0F0"/>
                </a:solidFill>
              </a:rPr>
              <a:t>youtube_dl</a:t>
            </a:r>
            <a:r>
              <a:rPr lang="cs-CZ" dirty="0">
                <a:solidFill>
                  <a:srgbClr val="00B0F0"/>
                </a:solidFill>
              </a:rPr>
              <a:t> knihovna)</a:t>
            </a:r>
          </a:p>
          <a:p>
            <a:r>
              <a:rPr lang="cs-CZ" dirty="0">
                <a:solidFill>
                  <a:srgbClr val="00B0F0"/>
                </a:solidFill>
              </a:rPr>
              <a:t>Zpracování audia (</a:t>
            </a:r>
            <a:r>
              <a:rPr lang="cs-CZ" dirty="0" err="1">
                <a:solidFill>
                  <a:srgbClr val="00B0F0"/>
                </a:solidFill>
              </a:rPr>
              <a:t>ffmpeg</a:t>
            </a:r>
            <a:r>
              <a:rPr lang="cs-CZ" dirty="0">
                <a:solidFill>
                  <a:srgbClr val="00B0F0"/>
                </a:solidFill>
              </a:rPr>
              <a:t> knihovna)</a:t>
            </a:r>
          </a:p>
          <a:p>
            <a:r>
              <a:rPr lang="cs-CZ" dirty="0">
                <a:solidFill>
                  <a:srgbClr val="00B0F0"/>
                </a:solidFill>
              </a:rPr>
              <a:t>Bot posílá audio do hlasového hovoru stejně jako uživatelé</a:t>
            </a:r>
          </a:p>
          <a:p>
            <a:r>
              <a:rPr lang="cs-CZ" dirty="0">
                <a:solidFill>
                  <a:srgbClr val="00B0F0"/>
                </a:solidFill>
              </a:rPr>
              <a:t>Příkazy: play, </a:t>
            </a:r>
            <a:r>
              <a:rPr lang="cs-CZ" dirty="0" err="1">
                <a:solidFill>
                  <a:srgbClr val="00B0F0"/>
                </a:solidFill>
              </a:rPr>
              <a:t>queue</a:t>
            </a:r>
            <a:r>
              <a:rPr lang="cs-CZ" dirty="0">
                <a:solidFill>
                  <a:srgbClr val="00B0F0"/>
                </a:solidFill>
              </a:rPr>
              <a:t>, skip, </a:t>
            </a:r>
            <a:r>
              <a:rPr lang="cs-CZ" dirty="0" err="1">
                <a:solidFill>
                  <a:srgbClr val="00B0F0"/>
                </a:solidFill>
              </a:rPr>
              <a:t>volume</a:t>
            </a:r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8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Demonstrace</a:t>
            </a:r>
          </a:p>
        </p:txBody>
      </p:sp>
    </p:spTree>
    <p:extLst>
      <p:ext uri="{BB962C8B-B14F-4D97-AF65-F5344CB8AC3E}">
        <p14:creationId xmlns:p14="http://schemas.microsoft.com/office/powerpoint/2010/main" val="330186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Demonstrace - audio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endParaRPr lang="cs-CZ" sz="2400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</p:txBody>
      </p:sp>
      <p:pic>
        <p:nvPicPr>
          <p:cNvPr id="4" name="2023-08-12_14-41-09">
            <a:hlinkClick r:id="" action="ppaction://media"/>
            <a:extLst>
              <a:ext uri="{FF2B5EF4-FFF2-40B4-BE49-F238E27FC236}">
                <a16:creationId xmlns:a16="http://schemas.microsoft.com/office/drawing/2014/main" id="{83408E52-0953-4F4B-748E-7DA0AA4474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4115" y="1435394"/>
            <a:ext cx="8031056" cy="50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3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1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Bezpečnost dat</a:t>
            </a:r>
          </a:p>
        </p:txBody>
      </p:sp>
    </p:spTree>
    <p:extLst>
      <p:ext uri="{BB962C8B-B14F-4D97-AF65-F5344CB8AC3E}">
        <p14:creationId xmlns:p14="http://schemas.microsoft.com/office/powerpoint/2010/main" val="86708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Bezpečnost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lnSpcReduction="10000"/>
          </a:bodyPr>
          <a:lstStyle/>
          <a:p>
            <a:r>
              <a:rPr lang="cs-CZ" dirty="0">
                <a:solidFill>
                  <a:srgbClr val="00B0F0"/>
                </a:solidFill>
              </a:rPr>
              <a:t>Vlastní jednoduchý asynchronní „databázový systém“ pro ukládaní malého počtu dat, jenž jsou pouze identifikátory (uživatelů, serverů) + stav </a:t>
            </a:r>
          </a:p>
          <a:p>
            <a:r>
              <a:rPr lang="cs-CZ" dirty="0">
                <a:solidFill>
                  <a:srgbClr val="00B0F0"/>
                </a:solidFill>
              </a:rPr>
              <a:t>Z dotazu k identifikátoru lze dohledat právě uživatele, server</a:t>
            </a:r>
          </a:p>
          <a:p>
            <a:r>
              <a:rPr lang="cs-CZ" dirty="0">
                <a:solidFill>
                  <a:srgbClr val="00B0F0"/>
                </a:solidFill>
              </a:rPr>
              <a:t>Identifikátory jsou vázány k botu, které již viděl</a:t>
            </a:r>
          </a:p>
          <a:p>
            <a:r>
              <a:rPr lang="cs-CZ" dirty="0">
                <a:solidFill>
                  <a:srgbClr val="00B0F0"/>
                </a:solidFill>
              </a:rPr>
              <a:t>Samotný identifikátor je bezcenný (jiný bot, jenž daného uživatele nikdy neviděl nemůže udělat dotaz do </a:t>
            </a:r>
            <a:r>
              <a:rPr lang="cs-CZ" dirty="0" err="1">
                <a:solidFill>
                  <a:srgbClr val="00B0F0"/>
                </a:solidFill>
              </a:rPr>
              <a:t>Discordu</a:t>
            </a:r>
            <a:r>
              <a:rPr lang="cs-CZ" dirty="0">
                <a:solidFill>
                  <a:srgbClr val="00B0F0"/>
                </a:solidFill>
              </a:rPr>
              <a:t>, o jakého uživatele se jedná)</a:t>
            </a:r>
          </a:p>
          <a:p>
            <a:r>
              <a:rPr lang="cs-CZ" dirty="0">
                <a:solidFill>
                  <a:srgbClr val="00B0F0"/>
                </a:solidFill>
              </a:rPr>
              <a:t>K většině činností není potřeba data ukládat, bot získá data ke kontextu kde byl příkaz vyvolán</a:t>
            </a:r>
          </a:p>
        </p:txBody>
      </p:sp>
    </p:spTree>
    <p:extLst>
      <p:ext uri="{BB962C8B-B14F-4D97-AF65-F5344CB8AC3E}">
        <p14:creationId xmlns:p14="http://schemas.microsoft.com/office/powerpoint/2010/main" val="160349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Použité technologie</a:t>
            </a:r>
          </a:p>
        </p:txBody>
      </p:sp>
    </p:spTree>
    <p:extLst>
      <p:ext uri="{BB962C8B-B14F-4D97-AF65-F5344CB8AC3E}">
        <p14:creationId xmlns:p14="http://schemas.microsoft.com/office/powerpoint/2010/main" val="314717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Python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Dvě nejpoužívanější knihovny pro </a:t>
            </a:r>
            <a:r>
              <a:rPr lang="cs-CZ" dirty="0" err="1">
                <a:solidFill>
                  <a:srgbClr val="00B0F0"/>
                </a:solidFill>
              </a:rPr>
              <a:t>Discord</a:t>
            </a:r>
            <a:r>
              <a:rPr lang="cs-CZ" dirty="0">
                <a:solidFill>
                  <a:srgbClr val="00B0F0"/>
                </a:solidFill>
              </a:rPr>
              <a:t> API jsou Java, Python</a:t>
            </a:r>
          </a:p>
          <a:p>
            <a:r>
              <a:rPr lang="cs-CZ" dirty="0">
                <a:solidFill>
                  <a:srgbClr val="00B0F0"/>
                </a:solidFill>
              </a:rPr>
              <a:t>Nejrychleji aktualizovaná je právě discord.py knihovna</a:t>
            </a:r>
          </a:p>
          <a:p>
            <a:r>
              <a:rPr lang="cs-CZ" dirty="0">
                <a:solidFill>
                  <a:srgbClr val="00B0F0"/>
                </a:solidFill>
              </a:rPr>
              <a:t>Důvod výběru je čitelnost a jednoduchost, rozšiřitelnost</a:t>
            </a:r>
          </a:p>
          <a:p>
            <a:r>
              <a:rPr lang="cs-CZ" dirty="0">
                <a:solidFill>
                  <a:srgbClr val="00B0F0"/>
                </a:solidFill>
              </a:rPr>
              <a:t>Pro stejné či podobné účely je právě Python jedním z nejpoužívanějších</a:t>
            </a:r>
          </a:p>
          <a:p>
            <a:r>
              <a:rPr lang="cs-CZ" dirty="0">
                <a:solidFill>
                  <a:srgbClr val="00B0F0"/>
                </a:solidFill>
              </a:rPr>
              <a:t>Interpretovaný jazyk zde není nevýhodou</a:t>
            </a:r>
          </a:p>
        </p:txBody>
      </p:sp>
    </p:spTree>
    <p:extLst>
      <p:ext uri="{BB962C8B-B14F-4D97-AF65-F5344CB8AC3E}">
        <p14:creationId xmlns:p14="http://schemas.microsoft.com/office/powerpoint/2010/main" val="3578064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Asyncio</a:t>
            </a:r>
            <a:endParaRPr lang="cs-CZ" b="1" dirty="0">
              <a:solidFill>
                <a:srgbClr val="00B0F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„Relativně nový“ způsob paralelního programování</a:t>
            </a:r>
          </a:p>
          <a:p>
            <a:r>
              <a:rPr lang="cs-CZ" dirty="0">
                <a:solidFill>
                  <a:srgbClr val="00B0F0"/>
                </a:solidFill>
              </a:rPr>
              <a:t>Základem jsou klíčová slova: </a:t>
            </a:r>
            <a:r>
              <a:rPr lang="cs-CZ" dirty="0" err="1">
                <a:solidFill>
                  <a:srgbClr val="00B0F0"/>
                </a:solidFill>
              </a:rPr>
              <a:t>async</a:t>
            </a:r>
            <a:r>
              <a:rPr lang="cs-CZ" dirty="0">
                <a:solidFill>
                  <a:srgbClr val="00B0F0"/>
                </a:solidFill>
              </a:rPr>
              <a:t> &amp; </a:t>
            </a:r>
            <a:r>
              <a:rPr lang="cs-CZ" dirty="0" err="1">
                <a:solidFill>
                  <a:srgbClr val="00B0F0"/>
                </a:solidFill>
              </a:rPr>
              <a:t>await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Používá se při i/o operacích jako je práce se soubory, databází, komunikace po síti</a:t>
            </a:r>
          </a:p>
          <a:p>
            <a:r>
              <a:rPr lang="cs-CZ" dirty="0">
                <a:solidFill>
                  <a:srgbClr val="00B0F0"/>
                </a:solidFill>
              </a:rPr>
              <a:t>Vykonává se pouze jedna činnost zaráz, ostatní jsou uspané, přepíná se mezi nimi když činnost musí čekat na nějaký stav (neefektivní čekání)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FFmpeg</a:t>
            </a:r>
            <a:endParaRPr lang="cs-CZ" b="1" dirty="0">
              <a:solidFill>
                <a:srgbClr val="00B0F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CLI nástroj pro zpracování audia či videa</a:t>
            </a:r>
          </a:p>
          <a:p>
            <a:r>
              <a:rPr lang="cs-CZ" dirty="0" err="1">
                <a:solidFill>
                  <a:srgbClr val="00B0F0"/>
                </a:solidFill>
              </a:rPr>
              <a:t>demultiplex</a:t>
            </a:r>
            <a:r>
              <a:rPr lang="cs-CZ" dirty="0">
                <a:solidFill>
                  <a:srgbClr val="00B0F0"/>
                </a:solidFill>
              </a:rPr>
              <a:t>, multiplex snímků, stop -&gt; operace nad nimi např. filtrace</a:t>
            </a:r>
          </a:p>
          <a:p>
            <a:r>
              <a:rPr lang="cs-CZ" dirty="0">
                <a:solidFill>
                  <a:srgbClr val="00B0F0"/>
                </a:solidFill>
              </a:rPr>
              <a:t>Využívaný např. programy jako Google Chrome, </a:t>
            </a:r>
            <a:r>
              <a:rPr lang="cs-CZ" dirty="0" err="1">
                <a:solidFill>
                  <a:srgbClr val="00B0F0"/>
                </a:solidFill>
              </a:rPr>
              <a:t>blender</a:t>
            </a:r>
            <a:r>
              <a:rPr lang="cs-CZ" dirty="0">
                <a:solidFill>
                  <a:srgbClr val="00B0F0"/>
                </a:solidFill>
              </a:rPr>
              <a:t> a platformou YouTube</a:t>
            </a:r>
          </a:p>
          <a:p>
            <a:r>
              <a:rPr lang="cs-CZ" dirty="0">
                <a:solidFill>
                  <a:srgbClr val="00B0F0"/>
                </a:solidFill>
              </a:rPr>
              <a:t>100+ kodeků, všechny souborové formáty</a:t>
            </a:r>
          </a:p>
        </p:txBody>
      </p:sp>
    </p:spTree>
    <p:extLst>
      <p:ext uri="{BB962C8B-B14F-4D97-AF65-F5344CB8AC3E}">
        <p14:creationId xmlns:p14="http://schemas.microsoft.com/office/powerpoint/2010/main" val="305394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Případné rozšíření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3324098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Neduh příkazů je jejich ruční vypisování</a:t>
            </a:r>
          </a:p>
          <a:p>
            <a:r>
              <a:rPr lang="cs-CZ" dirty="0">
                <a:solidFill>
                  <a:srgbClr val="00B0F0"/>
                </a:solidFill>
              </a:rPr>
              <a:t>Implementace </a:t>
            </a:r>
            <a:r>
              <a:rPr lang="cs-CZ" dirty="0" err="1">
                <a:solidFill>
                  <a:srgbClr val="00B0F0"/>
                </a:solidFill>
              </a:rPr>
              <a:t>voice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recognition</a:t>
            </a:r>
            <a:r>
              <a:rPr lang="cs-CZ" dirty="0">
                <a:solidFill>
                  <a:srgbClr val="00B0F0"/>
                </a:solidFill>
              </a:rPr>
              <a:t> pro hlasové zadávání u příkazů jenž to má smysl (idea: „</a:t>
            </a:r>
            <a:r>
              <a:rPr lang="cs-CZ" dirty="0" err="1">
                <a:solidFill>
                  <a:srgbClr val="00B0F0"/>
                </a:solidFill>
              </a:rPr>
              <a:t>Hey</a:t>
            </a:r>
            <a:r>
              <a:rPr lang="cs-CZ" dirty="0">
                <a:solidFill>
                  <a:srgbClr val="00B0F0"/>
                </a:solidFill>
              </a:rPr>
              <a:t> bot, skip </a:t>
            </a:r>
            <a:r>
              <a:rPr lang="cs-CZ" dirty="0" err="1">
                <a:solidFill>
                  <a:srgbClr val="00B0F0"/>
                </a:solidFill>
              </a:rPr>
              <a:t>this</a:t>
            </a:r>
            <a:r>
              <a:rPr lang="cs-CZ" dirty="0">
                <a:solidFill>
                  <a:srgbClr val="00B0F0"/>
                </a:solidFill>
              </a:rPr>
              <a:t> music“)</a:t>
            </a:r>
          </a:p>
          <a:p>
            <a:r>
              <a:rPr lang="cs-CZ" dirty="0" err="1">
                <a:solidFill>
                  <a:srgbClr val="00B0F0"/>
                </a:solidFill>
              </a:rPr>
              <a:t>Voice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recognition</a:t>
            </a:r>
            <a:r>
              <a:rPr lang="cs-CZ" dirty="0">
                <a:solidFill>
                  <a:srgbClr val="00B0F0"/>
                </a:solidFill>
              </a:rPr>
              <a:t> jako cloudová služba např. od </a:t>
            </a:r>
            <a:r>
              <a:rPr lang="cs-CZ" dirty="0" err="1">
                <a:solidFill>
                  <a:srgbClr val="00B0F0"/>
                </a:solidFill>
              </a:rPr>
              <a:t>OpenAI</a:t>
            </a:r>
            <a:r>
              <a:rPr lang="cs-CZ" dirty="0">
                <a:solidFill>
                  <a:srgbClr val="00B0F0"/>
                </a:solidFill>
              </a:rPr>
              <a:t>, Google – ceny např. 0,006 USD každých zaokrouhlených (nahoru) 15 vteřin záznamu</a:t>
            </a:r>
          </a:p>
          <a:p>
            <a:r>
              <a:rPr lang="cs-CZ" dirty="0" err="1">
                <a:solidFill>
                  <a:srgbClr val="00B0F0"/>
                </a:solidFill>
              </a:rPr>
              <a:t>Voice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recognition</a:t>
            </a:r>
            <a:r>
              <a:rPr lang="cs-CZ" dirty="0">
                <a:solidFill>
                  <a:srgbClr val="00B0F0"/>
                </a:solidFill>
              </a:rPr>
              <a:t> funkcionalita pouze pro finanční přispěvatele projektu bota (pokrytí cen za provoz)</a:t>
            </a: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Co je to </a:t>
            </a:r>
            <a:r>
              <a:rPr lang="cs-CZ" sz="5400" b="1" dirty="0" err="1">
                <a:solidFill>
                  <a:srgbClr val="00B0F0"/>
                </a:solidFill>
              </a:rPr>
              <a:t>Discord</a:t>
            </a:r>
            <a:r>
              <a:rPr lang="cs-CZ" sz="5400" b="1" dirty="0">
                <a:solidFill>
                  <a:srgbClr val="00B0F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959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16064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FECB4A-DF7D-4F3D-8313-3023B9EC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B0F0"/>
                </a:solidFill>
              </a:rPr>
              <a:t>Discord</a:t>
            </a:r>
            <a:r>
              <a:rPr lang="cs-CZ" b="1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05B93A-CC31-496F-9165-4384CD75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Komunikační platforma</a:t>
            </a:r>
          </a:p>
          <a:p>
            <a:r>
              <a:rPr lang="cs-CZ" dirty="0" err="1">
                <a:solidFill>
                  <a:srgbClr val="00B0F0"/>
                </a:solidFill>
              </a:rPr>
              <a:t>Multiplatformí</a:t>
            </a:r>
            <a:r>
              <a:rPr lang="cs-CZ" dirty="0">
                <a:solidFill>
                  <a:srgbClr val="00B0F0"/>
                </a:solidFill>
              </a:rPr>
              <a:t> (Desktop </a:t>
            </a:r>
            <a:r>
              <a:rPr lang="cs-CZ" dirty="0" err="1">
                <a:solidFill>
                  <a:srgbClr val="00B0F0"/>
                </a:solidFill>
              </a:rPr>
              <a:t>App</a:t>
            </a:r>
            <a:r>
              <a:rPr lang="cs-CZ" dirty="0">
                <a:solidFill>
                  <a:srgbClr val="00B0F0"/>
                </a:solidFill>
              </a:rPr>
              <a:t>, Mobile </a:t>
            </a:r>
            <a:r>
              <a:rPr lang="cs-CZ" dirty="0" err="1">
                <a:solidFill>
                  <a:srgbClr val="00B0F0"/>
                </a:solidFill>
              </a:rPr>
              <a:t>App</a:t>
            </a:r>
            <a:r>
              <a:rPr lang="cs-CZ" dirty="0">
                <a:solidFill>
                  <a:srgbClr val="00B0F0"/>
                </a:solidFill>
              </a:rPr>
              <a:t>, Web, …)</a:t>
            </a:r>
          </a:p>
          <a:p>
            <a:r>
              <a:rPr lang="cs-CZ" dirty="0">
                <a:solidFill>
                  <a:srgbClr val="00B0F0"/>
                </a:solidFill>
              </a:rPr>
              <a:t>Podobné jako </a:t>
            </a:r>
            <a:r>
              <a:rPr lang="cs-CZ" dirty="0" err="1">
                <a:solidFill>
                  <a:srgbClr val="00B0F0"/>
                </a:solidFill>
              </a:rPr>
              <a:t>Slack</a:t>
            </a:r>
            <a:r>
              <a:rPr lang="cs-CZ" dirty="0">
                <a:solidFill>
                  <a:srgbClr val="00B0F0"/>
                </a:solidFill>
              </a:rPr>
              <a:t>, MS </a:t>
            </a:r>
            <a:r>
              <a:rPr lang="cs-CZ" dirty="0" err="1">
                <a:solidFill>
                  <a:srgbClr val="00B0F0"/>
                </a:solidFill>
              </a:rPr>
              <a:t>Teams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 err="1">
                <a:solidFill>
                  <a:srgbClr val="00B0F0"/>
                </a:solidFill>
              </a:rPr>
              <a:t>Discord</a:t>
            </a:r>
            <a:r>
              <a:rPr lang="cs-CZ" dirty="0">
                <a:solidFill>
                  <a:srgbClr val="00B0F0"/>
                </a:solidFill>
              </a:rPr>
              <a:t> API (REST API, </a:t>
            </a:r>
            <a:r>
              <a:rPr lang="cs-CZ" dirty="0" err="1">
                <a:solidFill>
                  <a:srgbClr val="00B0F0"/>
                </a:solidFill>
              </a:rPr>
              <a:t>WebSocket</a:t>
            </a:r>
            <a:r>
              <a:rPr lang="cs-CZ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801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Obrázek 13" descr="Obsah obrázku text, snímek obrazovky, obrazovka, počítač&#10;&#10;Popis byl vytvořen automaticky">
            <a:extLst>
              <a:ext uri="{FF2B5EF4-FFF2-40B4-BE49-F238E27FC236}">
                <a16:creationId xmlns:a16="http://schemas.microsoft.com/office/drawing/2014/main" id="{8949C5E3-0D7C-4D67-98A0-DA809F89E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3" y="98124"/>
            <a:ext cx="10881493" cy="66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Funkcionality bota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Nástroje pro administrativu komunity (</a:t>
            </a:r>
            <a:r>
              <a:rPr lang="cs-CZ" dirty="0" err="1">
                <a:solidFill>
                  <a:srgbClr val="00B0F0"/>
                </a:solidFill>
              </a:rPr>
              <a:t>discord</a:t>
            </a:r>
            <a:r>
              <a:rPr lang="cs-CZ" dirty="0">
                <a:solidFill>
                  <a:srgbClr val="00B0F0"/>
                </a:solidFill>
              </a:rPr>
              <a:t> serveru)</a:t>
            </a:r>
          </a:p>
          <a:p>
            <a:r>
              <a:rPr lang="cs-CZ" dirty="0">
                <a:solidFill>
                  <a:srgbClr val="00B0F0"/>
                </a:solidFill>
              </a:rPr>
              <a:t>Kalendářní události a jejich správa</a:t>
            </a:r>
          </a:p>
          <a:p>
            <a:r>
              <a:rPr lang="cs-CZ" dirty="0">
                <a:solidFill>
                  <a:srgbClr val="00B0F0"/>
                </a:solidFill>
              </a:rPr>
              <a:t>Streamování audia</a:t>
            </a:r>
          </a:p>
        </p:txBody>
      </p:sp>
    </p:spTree>
    <p:extLst>
      <p:ext uri="{BB962C8B-B14F-4D97-AF65-F5344CB8AC3E}">
        <p14:creationId xmlns:p14="http://schemas.microsoft.com/office/powerpoint/2010/main" val="100735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 -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Správa pravidel (přidání, zobrazení nováčkům, editace, mazání)</a:t>
            </a:r>
          </a:p>
          <a:p>
            <a:r>
              <a:rPr lang="cs-CZ" dirty="0">
                <a:solidFill>
                  <a:srgbClr val="00B0F0"/>
                </a:solidFill>
              </a:rPr>
              <a:t>Kontrola textového obsahu chatu (slova, fráze)</a:t>
            </a:r>
          </a:p>
          <a:p>
            <a:r>
              <a:rPr lang="cs-CZ" dirty="0">
                <a:solidFill>
                  <a:srgbClr val="00B0F0"/>
                </a:solidFill>
              </a:rPr>
              <a:t>Správa pravomocí prostřednictvím role</a:t>
            </a:r>
          </a:p>
          <a:p>
            <a:r>
              <a:rPr lang="cs-CZ" dirty="0">
                <a:solidFill>
                  <a:srgbClr val="00B0F0"/>
                </a:solidFill>
              </a:rPr>
              <a:t>Kontrola uživatelů vůči rejstříku</a:t>
            </a:r>
          </a:p>
          <a:p>
            <a:r>
              <a:rPr lang="cs-CZ" dirty="0">
                <a:solidFill>
                  <a:srgbClr val="00B0F0"/>
                </a:solidFill>
              </a:rPr>
              <a:t>Vylepšení funkcionalit (hromadné vyhoštění, zablokování, přesuny uživatelů)</a:t>
            </a:r>
          </a:p>
          <a:p>
            <a:r>
              <a:rPr lang="cs-CZ" dirty="0">
                <a:solidFill>
                  <a:srgbClr val="00B0F0"/>
                </a:solidFill>
              </a:rPr>
              <a:t>Jiné</a:t>
            </a: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1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Funkcionalita bota - události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Správa kalendářních událostí (název, popisek, datum a čas, místo)</a:t>
            </a:r>
          </a:p>
          <a:p>
            <a:r>
              <a:rPr lang="cs-CZ" dirty="0">
                <a:solidFill>
                  <a:srgbClr val="00B0F0"/>
                </a:solidFill>
              </a:rPr>
              <a:t>Evidence osob k události dle tří základních kategorií (</a:t>
            </a:r>
            <a:r>
              <a:rPr lang="cs-CZ" dirty="0" err="1">
                <a:solidFill>
                  <a:srgbClr val="00B0F0"/>
                </a:solidFill>
              </a:rPr>
              <a:t>accepted</a:t>
            </a:r>
            <a:r>
              <a:rPr lang="cs-CZ" dirty="0">
                <a:solidFill>
                  <a:srgbClr val="00B0F0"/>
                </a:solidFill>
              </a:rPr>
              <a:t>, </a:t>
            </a:r>
            <a:r>
              <a:rPr lang="cs-CZ" dirty="0" err="1">
                <a:solidFill>
                  <a:srgbClr val="00B0F0"/>
                </a:solidFill>
              </a:rPr>
              <a:t>declined</a:t>
            </a:r>
            <a:r>
              <a:rPr lang="cs-CZ" dirty="0">
                <a:solidFill>
                  <a:srgbClr val="00B0F0"/>
                </a:solidFill>
              </a:rPr>
              <a:t>, </a:t>
            </a:r>
            <a:r>
              <a:rPr lang="cs-CZ" dirty="0" err="1">
                <a:solidFill>
                  <a:srgbClr val="00B0F0"/>
                </a:solidFill>
              </a:rPr>
              <a:t>tentative</a:t>
            </a:r>
            <a:r>
              <a:rPr lang="cs-CZ" dirty="0">
                <a:solidFill>
                  <a:srgbClr val="00B0F0"/>
                </a:solidFill>
              </a:rPr>
              <a:t>)</a:t>
            </a:r>
          </a:p>
          <a:p>
            <a:r>
              <a:rPr lang="cs-CZ" dirty="0">
                <a:solidFill>
                  <a:srgbClr val="00B0F0"/>
                </a:solidFill>
              </a:rPr>
              <a:t>Systém notifikací k příslušné události</a:t>
            </a: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1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Demonstrace</a:t>
            </a:r>
          </a:p>
        </p:txBody>
      </p:sp>
    </p:spTree>
    <p:extLst>
      <p:ext uri="{BB962C8B-B14F-4D97-AF65-F5344CB8AC3E}">
        <p14:creationId xmlns:p14="http://schemas.microsoft.com/office/powerpoint/2010/main" val="1121967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Plánovaná událost:</a:t>
            </a:r>
          </a:p>
        </p:txBody>
      </p:sp>
      <p:pic>
        <p:nvPicPr>
          <p:cNvPr id="14" name="Zástupný obsah 13">
            <a:extLst>
              <a:ext uri="{FF2B5EF4-FFF2-40B4-BE49-F238E27FC236}">
                <a16:creationId xmlns:a16="http://schemas.microsoft.com/office/drawing/2014/main" id="{4B7EF28B-57E5-F0FF-4A8D-C8C01148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9084" y="1825625"/>
            <a:ext cx="7053832" cy="4351338"/>
          </a:xfrm>
        </p:spPr>
      </p:pic>
    </p:spTree>
    <p:extLst>
      <p:ext uri="{BB962C8B-B14F-4D97-AF65-F5344CB8AC3E}">
        <p14:creationId xmlns:p14="http://schemas.microsoft.com/office/powerpoint/2010/main" val="270256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510</Words>
  <Application>Microsoft Office PowerPoint</Application>
  <PresentationFormat>Širokoúhlá obrazovka</PresentationFormat>
  <Paragraphs>66</Paragraphs>
  <Slides>20</Slides>
  <Notes>3</Notes>
  <HiddenSlides>0</HiddenSlides>
  <MMClips>1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Motiv Office</vt:lpstr>
      <vt:lpstr>Bot na platformě Discord</vt:lpstr>
      <vt:lpstr>Co je to Discord?</vt:lpstr>
      <vt:lpstr>Discord:</vt:lpstr>
      <vt:lpstr>Prezentace aplikace PowerPoint</vt:lpstr>
      <vt:lpstr>Funkcionality bota</vt:lpstr>
      <vt:lpstr>Funkcionalita bota - nástroje</vt:lpstr>
      <vt:lpstr>Funkcionalita bota - události</vt:lpstr>
      <vt:lpstr>Demonstrace</vt:lpstr>
      <vt:lpstr>Plánovaná událost:</vt:lpstr>
      <vt:lpstr>Funkcionalita bota – streamování audia</vt:lpstr>
      <vt:lpstr>Demonstrace</vt:lpstr>
      <vt:lpstr>Demonstrace - audio</vt:lpstr>
      <vt:lpstr>Bezpečnost dat</vt:lpstr>
      <vt:lpstr>Bezpečnost dat</vt:lpstr>
      <vt:lpstr>Použité technologie</vt:lpstr>
      <vt:lpstr>Python</vt:lpstr>
      <vt:lpstr>Asyncio</vt:lpstr>
      <vt:lpstr>FFmpeg</vt:lpstr>
      <vt:lpstr>Případné rozšíření do budoucna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na platformě Discord</dc:title>
  <dc:creator>Netreba Lukas</dc:creator>
  <cp:lastModifiedBy>Netreba Lukas</cp:lastModifiedBy>
  <cp:revision>25</cp:revision>
  <dcterms:created xsi:type="dcterms:W3CDTF">2021-11-10T10:46:24Z</dcterms:created>
  <dcterms:modified xsi:type="dcterms:W3CDTF">2023-08-12T13:22:18Z</dcterms:modified>
</cp:coreProperties>
</file>