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4" r:id="rId6"/>
    <p:sldId id="275" r:id="rId7"/>
    <p:sldId id="262" r:id="rId8"/>
    <p:sldId id="276" r:id="rId9"/>
    <p:sldId id="279" r:id="rId10"/>
    <p:sldId id="269" r:id="rId11"/>
    <p:sldId id="273" r:id="rId12"/>
    <p:sldId id="281" r:id="rId13"/>
    <p:sldId id="282" r:id="rId14"/>
    <p:sldId id="268" r:id="rId15"/>
    <p:sldId id="28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8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A4A9-D466-4B74-A922-177682387D54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2786-D6D2-4EB2-A307-5B51A29B4C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1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59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187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5A62F-B1ED-439A-8138-9B8ABA20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97D51D-B299-4733-870E-6683DBF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64CF87-78E5-400C-B250-854F0DCB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634BA5-D4AD-40BF-A059-87AD9C2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AC8E76-D8D7-4192-B8F1-CAA70DD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9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A07B-FF9B-4A53-B085-172B9234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976D69-DB62-4AF0-A6E8-5D0D286D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AAF9BC-BDDB-4F22-93CB-149F530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C3C197-8B73-41FD-928E-5667743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E6C6F-0623-49B8-AB5A-BFB6C74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97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14A0462-42DF-4E86-ADF0-6D6992B3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6D2B0B-C5C3-460F-870F-E0F81C44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F715A9-DAEB-44A1-88EF-0A7BE406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E65A97-B2CA-49E0-9010-0EE87A89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1859F0-AE86-46AE-B2FD-F715339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07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679DC-CC12-4309-B949-DB3894F3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15799-E110-44BF-ADE7-87F19E1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F13EDB-3531-4D4C-A831-CA4738B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32B958-55CB-4D2C-9668-EA5A5E8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0868A-4863-40FF-B930-B2673AB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83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DB3AF-56BF-4B41-9B7B-DD59A55A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68963E-F075-4E31-B71D-9EB00774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235A8B-9BA7-44A2-8000-8E6A356D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D8322C-FBD8-48E2-AD8B-3C404B5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7AEA63-0F18-4533-B964-ACE8998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37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83A40-6E28-48CF-8413-B68D3D1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6BA75-E0FD-4E8B-A7CA-E3B09E52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1E9A32-4600-4E58-9983-A4A6C221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BC7FE3-23D5-41E2-A989-E400758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735283-618B-423B-9A9B-D17BAF2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C3982C-FF10-4B57-8A3D-B45D123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5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B11-50FF-48AC-9205-AB2286B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E8713B-58F2-49AA-B179-78447075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6B43571-8D3A-4C66-B355-2ADAF02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FC530CB-CC78-48C8-BBA9-784C6F1D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9AB7DC5-EB33-492D-903A-E833DB71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740B9A-1ADD-445C-9160-541C3919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A8A4AE6-75B4-4D31-B741-87FDD18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DC91A5F-C065-41B9-9BEB-6397F4C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55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A8F0F7-6B06-4182-A5F5-B9F046AD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2E927CA-C2DE-4D97-ABE5-4BF07D2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7D2F153-FC09-4C1D-AE30-52297B8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1618C0-A8FD-4730-8733-A25BE5C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67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424D5A-BE5C-4A6D-B781-6F2C36B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18E81F-32F1-4D04-ADE9-62F4700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4230AE-C083-48BA-B82F-37F2087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57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A8CD2-ED05-4D50-A4F5-482DB87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207CD0-9518-4C79-B597-C59A8D59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C0F3D-50F0-436D-9C33-1B00AE66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791C6ED-D26C-4895-82D2-B8AA5C0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D6285A-EAD7-4816-8B76-15C40C5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5ACD22-F0D3-4557-8AA7-571C4D5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7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79B76-2CFD-49D4-91FD-1D81A92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C27313-3FAB-471C-975B-3836C80A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B85022-5628-4D2D-B3B0-A407B507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D6BF98-7047-4016-91CE-BE99F39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74C29A-1C52-4241-BFD9-7960CAD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3B6EF-8CF2-4EAC-A115-F0F196D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023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C5D6BF-EBF0-40AC-8F6A-694D12B3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1E72A1-E1B1-4317-932B-6BA02D9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BB06EA-76EE-416C-AE2B-01A9CDE3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9872-CA1E-47C3-96CB-8F242949AD75}" type="datetimeFigureOut">
              <a:rPr lang="cs-CZ" smtClean="0"/>
              <a:t>25.08.2023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DA9A58-6D2B-4B89-B2CF-7B1E38E3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813DA4-0B6F-4B71-9732-74141246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5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2FDBE-63EE-4993-9D1A-BF3CD94E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86" y="1727860"/>
            <a:ext cx="7139178" cy="1203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 b="1" dirty="0">
                <a:solidFill>
                  <a:srgbClr val="00B0F0"/>
                </a:solidFill>
              </a:rPr>
              <a:t>Bot na platformě </a:t>
            </a:r>
            <a:r>
              <a:rPr lang="cs-CZ" b="1" dirty="0" err="1">
                <a:solidFill>
                  <a:srgbClr val="00B0F0"/>
                </a:solidFill>
              </a:rPr>
              <a:t>Discord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3D7678-174D-4FE3-A434-4440091C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587" y="3161350"/>
            <a:ext cx="4167376" cy="1155525"/>
          </a:xfrm>
        </p:spPr>
        <p:txBody>
          <a:bodyPr anchor="t">
            <a:norm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Lukáš Netřeba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13B6DEE-B816-4831-9C8F-822CAF99AFA5}"/>
              </a:ext>
            </a:extLst>
          </p:cNvPr>
          <p:cNvSpPr txBox="1"/>
          <p:nvPr/>
        </p:nvSpPr>
        <p:spPr>
          <a:xfrm>
            <a:off x="7289800" y="6188206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Vedoucí: Mgr. Roman </a:t>
            </a:r>
            <a:r>
              <a:rPr lang="cs-CZ" sz="2800" dirty="0" err="1">
                <a:solidFill>
                  <a:srgbClr val="00B0F0"/>
                </a:solidFill>
              </a:rPr>
              <a:t>Vyjídáček</a:t>
            </a:r>
            <a:endParaRPr lang="cs-CZ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9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330186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0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Demonstrace - audio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endParaRPr lang="cs-CZ" sz="2400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</p:txBody>
      </p:sp>
      <p:pic>
        <p:nvPicPr>
          <p:cNvPr id="4" name="2023-08-12_14-41-09">
            <a:hlinkClick r:id="" action="ppaction://media"/>
            <a:extLst>
              <a:ext uri="{FF2B5EF4-FFF2-40B4-BE49-F238E27FC236}">
                <a16:creationId xmlns:a16="http://schemas.microsoft.com/office/drawing/2014/main" id="{83408E52-0953-4F4B-748E-7DA0AA4474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8679" y="1056904"/>
            <a:ext cx="8674641" cy="54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Použité technologie</a:t>
            </a:r>
          </a:p>
        </p:txBody>
      </p:sp>
    </p:spTree>
    <p:extLst>
      <p:ext uri="{BB962C8B-B14F-4D97-AF65-F5344CB8AC3E}">
        <p14:creationId xmlns:p14="http://schemas.microsoft.com/office/powerpoint/2010/main" val="314717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sz="4400" b="1" u="sng" dirty="0">
                <a:solidFill>
                  <a:srgbClr val="00B0F0"/>
                </a:solidFill>
              </a:rPr>
              <a:t>Použité technologie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154361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Python</a:t>
            </a:r>
            <a:r>
              <a:rPr lang="cs-CZ" dirty="0">
                <a:solidFill>
                  <a:srgbClr val="00B0F0"/>
                </a:solidFill>
              </a:rPr>
              <a:t> - (rozšiřitelnost, interpretovaný jazyk zde nebylo nevýhodou, používaný k podobným účelům)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r>
              <a:rPr lang="cs-CZ" dirty="0">
                <a:solidFill>
                  <a:srgbClr val="00B0F0"/>
                </a:solidFill>
              </a:rPr>
              <a:t> – </a:t>
            </a:r>
            <a:r>
              <a:rPr lang="cs-CZ" i="1" dirty="0" err="1">
                <a:solidFill>
                  <a:srgbClr val="00B0F0"/>
                </a:solidFill>
              </a:rPr>
              <a:t>concurrent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code</a:t>
            </a:r>
            <a:r>
              <a:rPr lang="cs-CZ" dirty="0">
                <a:solidFill>
                  <a:srgbClr val="00B0F0"/>
                </a:solidFill>
              </a:rPr>
              <a:t>, obsluha více požadavků „souběžně“, nikoliv však „</a:t>
            </a:r>
            <a:r>
              <a:rPr lang="cs-CZ" dirty="0" err="1">
                <a:solidFill>
                  <a:srgbClr val="00B0F0"/>
                </a:solidFill>
              </a:rPr>
              <a:t>true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parallel</a:t>
            </a:r>
            <a:r>
              <a:rPr lang="cs-CZ" dirty="0">
                <a:solidFill>
                  <a:srgbClr val="00B0F0"/>
                </a:solidFill>
              </a:rPr>
              <a:t>“</a:t>
            </a:r>
          </a:p>
          <a:p>
            <a:endParaRPr lang="cs-CZ" i="1" dirty="0">
              <a:solidFill>
                <a:srgbClr val="00B0F0"/>
              </a:solidFill>
            </a:endParaRPr>
          </a:p>
          <a:p>
            <a:r>
              <a:rPr lang="cs-CZ" b="1" dirty="0" err="1">
                <a:solidFill>
                  <a:srgbClr val="00B0F0"/>
                </a:solidFill>
              </a:rPr>
              <a:t>FFmpeg</a:t>
            </a:r>
            <a:r>
              <a:rPr lang="cs-CZ" dirty="0">
                <a:solidFill>
                  <a:srgbClr val="00B0F0"/>
                </a:solidFill>
              </a:rPr>
              <a:t> -  program pro zpracování audia (videa)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64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Rozšíření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636653"/>
            <a:ext cx="10515598" cy="3324098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Problém: příkaz se </a:t>
            </a:r>
            <a:r>
              <a:rPr lang="cs-CZ" u="sng" dirty="0">
                <a:solidFill>
                  <a:srgbClr val="00B0F0"/>
                </a:solidFill>
              </a:rPr>
              <a:t>ručně</a:t>
            </a:r>
            <a:r>
              <a:rPr lang="cs-CZ" dirty="0">
                <a:solidFill>
                  <a:srgbClr val="00B0F0"/>
                </a:solidFill>
              </a:rPr>
              <a:t> vypisuje</a:t>
            </a:r>
            <a:endParaRPr lang="cs-CZ" u="sng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Řešení: </a:t>
            </a:r>
            <a:r>
              <a:rPr lang="cs-CZ" i="1" dirty="0" err="1">
                <a:solidFill>
                  <a:srgbClr val="00B0F0"/>
                </a:solidFill>
              </a:rPr>
              <a:t>voice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recognition</a:t>
            </a:r>
            <a:r>
              <a:rPr lang="cs-CZ" dirty="0">
                <a:solidFill>
                  <a:srgbClr val="00B0F0"/>
                </a:solidFill>
              </a:rPr>
              <a:t> u příkazů jenž mají smysl</a:t>
            </a:r>
          </a:p>
          <a:p>
            <a:r>
              <a:rPr lang="cs-CZ" dirty="0">
                <a:solidFill>
                  <a:srgbClr val="00B0F0"/>
                </a:solidFill>
              </a:rPr>
              <a:t>Myšlenka: „</a:t>
            </a:r>
            <a:r>
              <a:rPr lang="cs-CZ" dirty="0" err="1">
                <a:solidFill>
                  <a:srgbClr val="00B0F0"/>
                </a:solidFill>
              </a:rPr>
              <a:t>Hey</a:t>
            </a:r>
            <a:r>
              <a:rPr lang="cs-CZ" dirty="0">
                <a:solidFill>
                  <a:srgbClr val="00B0F0"/>
                </a:solidFill>
              </a:rPr>
              <a:t> bot, skip </a:t>
            </a:r>
            <a:r>
              <a:rPr lang="cs-CZ" dirty="0" err="1">
                <a:solidFill>
                  <a:srgbClr val="00B0F0"/>
                </a:solidFill>
              </a:rPr>
              <a:t>current</a:t>
            </a:r>
            <a:r>
              <a:rPr lang="cs-CZ" dirty="0">
                <a:solidFill>
                  <a:srgbClr val="00B0F0"/>
                </a:solidFill>
              </a:rPr>
              <a:t> audio“ 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Voice-recognition</a:t>
            </a:r>
            <a:r>
              <a:rPr lang="cs-CZ" dirty="0">
                <a:solidFill>
                  <a:srgbClr val="00B0F0"/>
                </a:solidFill>
              </a:rPr>
              <a:t> pravděpodobně cloud službou (</a:t>
            </a:r>
            <a:r>
              <a:rPr lang="cs-CZ" dirty="0" err="1">
                <a:solidFill>
                  <a:srgbClr val="00B0F0"/>
                </a:solidFill>
              </a:rPr>
              <a:t>OpenAI</a:t>
            </a:r>
            <a:r>
              <a:rPr lang="cs-CZ" dirty="0">
                <a:solidFill>
                  <a:srgbClr val="00B0F0"/>
                </a:solidFill>
              </a:rPr>
              <a:t>, Google apod.)</a:t>
            </a:r>
          </a:p>
        </p:txBody>
      </p:sp>
    </p:spTree>
    <p:extLst>
      <p:ext uri="{BB962C8B-B14F-4D97-AF65-F5344CB8AC3E}">
        <p14:creationId xmlns:p14="http://schemas.microsoft.com/office/powerpoint/2010/main" val="7523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1606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 err="1">
                <a:solidFill>
                  <a:srgbClr val="00B0F0"/>
                </a:solidFill>
              </a:rPr>
              <a:t>Discord</a:t>
            </a:r>
            <a:endParaRPr lang="cs-CZ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9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FECB4A-DF7D-4F3D-8313-3023B9E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 err="1">
                <a:solidFill>
                  <a:srgbClr val="00B0F0"/>
                </a:solidFill>
              </a:rPr>
              <a:t>Discord</a:t>
            </a:r>
            <a:r>
              <a:rPr lang="cs-CZ" b="1" u="sng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05B93A-CC31-496F-9165-4384CD75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571339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Telekomunikační platforma (textové místnosti, audio-video místnosti)</a:t>
            </a:r>
          </a:p>
          <a:p>
            <a:r>
              <a:rPr lang="cs-CZ" dirty="0" err="1">
                <a:solidFill>
                  <a:srgbClr val="00B0F0"/>
                </a:solidFill>
              </a:rPr>
              <a:t>Multiplatformí</a:t>
            </a:r>
            <a:r>
              <a:rPr lang="cs-CZ" dirty="0">
                <a:solidFill>
                  <a:srgbClr val="00B0F0"/>
                </a:solidFill>
              </a:rPr>
              <a:t> (Desktop, Mobile, Web, …)</a:t>
            </a:r>
          </a:p>
          <a:p>
            <a:r>
              <a:rPr lang="cs-CZ" dirty="0">
                <a:solidFill>
                  <a:srgbClr val="00B0F0"/>
                </a:solidFill>
              </a:rPr>
              <a:t>Podobné např. s MS Teams, </a:t>
            </a:r>
            <a:r>
              <a:rPr lang="cs-CZ" dirty="0" err="1">
                <a:solidFill>
                  <a:srgbClr val="00B0F0"/>
                </a:solidFill>
              </a:rPr>
              <a:t>Slack</a:t>
            </a:r>
            <a:r>
              <a:rPr lang="cs-CZ" dirty="0">
                <a:solidFill>
                  <a:srgbClr val="00B0F0"/>
                </a:solidFill>
              </a:rPr>
              <a:t> apod.</a:t>
            </a:r>
          </a:p>
          <a:p>
            <a:r>
              <a:rPr lang="cs-CZ" dirty="0">
                <a:solidFill>
                  <a:srgbClr val="00B0F0"/>
                </a:solidFill>
              </a:rPr>
              <a:t>Rozšiřitelnost (vlastní integrovaná aplikace, vlastní programem řízený účet =&gt; bot)</a:t>
            </a:r>
          </a:p>
        </p:txBody>
      </p:sp>
    </p:spTree>
    <p:extLst>
      <p:ext uri="{BB962C8B-B14F-4D97-AF65-F5344CB8AC3E}">
        <p14:creationId xmlns:p14="http://schemas.microsoft.com/office/powerpoint/2010/main" val="25480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Kategorie funkcionalit: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5654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Nástroje pro správu komunity (</a:t>
            </a:r>
            <a:r>
              <a:rPr lang="cs-CZ" dirty="0" err="1">
                <a:solidFill>
                  <a:srgbClr val="00B0F0"/>
                </a:solidFill>
              </a:rPr>
              <a:t>discord</a:t>
            </a:r>
            <a:r>
              <a:rPr lang="cs-CZ" dirty="0">
                <a:solidFill>
                  <a:srgbClr val="00B0F0"/>
                </a:solidFill>
              </a:rPr>
              <a:t> server)</a:t>
            </a:r>
          </a:p>
          <a:p>
            <a:r>
              <a:rPr lang="cs-CZ" dirty="0">
                <a:solidFill>
                  <a:srgbClr val="00B0F0"/>
                </a:solidFill>
              </a:rPr>
              <a:t>Kalendářní události a jejich správa</a:t>
            </a:r>
          </a:p>
          <a:p>
            <a:r>
              <a:rPr lang="cs-CZ" dirty="0">
                <a:solidFill>
                  <a:srgbClr val="00B0F0"/>
                </a:solidFill>
              </a:rPr>
              <a:t>Streamování audia</a:t>
            </a:r>
          </a:p>
        </p:txBody>
      </p:sp>
    </p:spTree>
    <p:extLst>
      <p:ext uri="{BB962C8B-B14F-4D97-AF65-F5344CB8AC3E}">
        <p14:creationId xmlns:p14="http://schemas.microsoft.com/office/powerpoint/2010/main" val="1007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Funkcionalita -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529775"/>
            <a:ext cx="10515598" cy="508478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Cíl: Vytvořit sadu nástrojů jenž umožní moderátorům jednodušší, rychlejší a rozšířenější kontrolu nad serverem.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Správa pravidel </a:t>
            </a:r>
          </a:p>
          <a:p>
            <a:r>
              <a:rPr lang="cs-CZ" dirty="0">
                <a:solidFill>
                  <a:srgbClr val="00B0F0"/>
                </a:solidFill>
              </a:rPr>
              <a:t>Kontrola nevhodného obsahu</a:t>
            </a:r>
          </a:p>
          <a:p>
            <a:r>
              <a:rPr lang="cs-CZ" dirty="0">
                <a:solidFill>
                  <a:srgbClr val="00B0F0"/>
                </a:solidFill>
              </a:rPr>
              <a:t>Správa pravomocí</a:t>
            </a:r>
          </a:p>
          <a:p>
            <a:r>
              <a:rPr lang="cs-CZ" dirty="0">
                <a:solidFill>
                  <a:srgbClr val="00B0F0"/>
                </a:solidFill>
              </a:rPr>
              <a:t>Kontrola uživatelů s rejstříkem</a:t>
            </a:r>
          </a:p>
          <a:p>
            <a:r>
              <a:rPr lang="cs-CZ" dirty="0">
                <a:solidFill>
                  <a:srgbClr val="00B0F0"/>
                </a:solidFill>
              </a:rPr>
              <a:t>Jiné (bez kategorie)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Celkem: 45+ příkazů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1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Funkcionalita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559463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Cíl: Vytvořit (již dříve) chybějící funkcionalitu pro naplánování si schůzky.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Správa kalendářní události (název, popisek, datum a čas, místo)</a:t>
            </a:r>
          </a:p>
          <a:p>
            <a:r>
              <a:rPr lang="cs-CZ" dirty="0">
                <a:solidFill>
                  <a:srgbClr val="00B0F0"/>
                </a:solidFill>
              </a:rPr>
              <a:t>Varianty (omezení počtu, anonymizace osob apod.)</a:t>
            </a:r>
          </a:p>
          <a:p>
            <a:r>
              <a:rPr lang="cs-CZ" dirty="0">
                <a:solidFill>
                  <a:srgbClr val="00B0F0"/>
                </a:solidFill>
              </a:rPr>
              <a:t>Evidence osob </a:t>
            </a:r>
          </a:p>
          <a:p>
            <a:r>
              <a:rPr lang="cs-CZ" dirty="0">
                <a:solidFill>
                  <a:srgbClr val="00B0F0"/>
                </a:solidFill>
              </a:rPr>
              <a:t>Notifikace</a:t>
            </a:r>
          </a:p>
        </p:txBody>
      </p:sp>
    </p:spTree>
    <p:extLst>
      <p:ext uri="{BB962C8B-B14F-4D97-AF65-F5344CB8AC3E}">
        <p14:creationId xmlns:p14="http://schemas.microsoft.com/office/powerpoint/2010/main" val="96151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112196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Plánovaná událost:</a:t>
            </a:r>
          </a:p>
        </p:txBody>
      </p:sp>
      <p:pic>
        <p:nvPicPr>
          <p:cNvPr id="14" name="Zástupný obsah 13">
            <a:extLst>
              <a:ext uri="{FF2B5EF4-FFF2-40B4-BE49-F238E27FC236}">
                <a16:creationId xmlns:a16="http://schemas.microsoft.com/office/drawing/2014/main" id="{4B7EF28B-57E5-F0FF-4A8D-C8C01148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526" y="1690688"/>
            <a:ext cx="7714947" cy="4759164"/>
          </a:xfrm>
        </p:spPr>
      </p:pic>
    </p:spTree>
    <p:extLst>
      <p:ext uri="{BB962C8B-B14F-4D97-AF65-F5344CB8AC3E}">
        <p14:creationId xmlns:p14="http://schemas.microsoft.com/office/powerpoint/2010/main" val="270256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Funkcionalita – streamování audia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577276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Cíl: Vylepšení „user </a:t>
            </a:r>
            <a:r>
              <a:rPr lang="cs-CZ" dirty="0" err="1">
                <a:solidFill>
                  <a:srgbClr val="00B0F0"/>
                </a:solidFill>
              </a:rPr>
              <a:t>experience</a:t>
            </a:r>
            <a:r>
              <a:rPr lang="cs-CZ" dirty="0">
                <a:solidFill>
                  <a:srgbClr val="00B0F0"/>
                </a:solidFill>
              </a:rPr>
              <a:t>“ pro uživatele serveru.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Audio z URL odkazu</a:t>
            </a:r>
          </a:p>
          <a:p>
            <a:r>
              <a:rPr lang="cs-CZ" dirty="0">
                <a:solidFill>
                  <a:srgbClr val="00B0F0"/>
                </a:solidFill>
              </a:rPr>
              <a:t>Podpora celých </a:t>
            </a:r>
            <a:r>
              <a:rPr lang="cs-CZ" dirty="0" err="1">
                <a:solidFill>
                  <a:srgbClr val="00B0F0"/>
                </a:solidFill>
              </a:rPr>
              <a:t>playlistů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Zpracování audia (hlasitost, filtrace, fronta apod.)</a:t>
            </a:r>
          </a:p>
          <a:p>
            <a:r>
              <a:rPr lang="cs-CZ" dirty="0">
                <a:solidFill>
                  <a:srgbClr val="00B0F0"/>
                </a:solidFill>
              </a:rPr>
              <a:t>Filtrace </a:t>
            </a:r>
            <a:r>
              <a:rPr lang="cs-CZ" i="1" dirty="0" err="1">
                <a:solidFill>
                  <a:srgbClr val="00B0F0"/>
                </a:solidFill>
              </a:rPr>
              <a:t>age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restricted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dirty="0">
                <a:solidFill>
                  <a:srgbClr val="00B0F0"/>
                </a:solidFill>
              </a:rPr>
              <a:t>obsahu</a:t>
            </a:r>
          </a:p>
        </p:txBody>
      </p:sp>
    </p:spTree>
    <p:extLst>
      <p:ext uri="{BB962C8B-B14F-4D97-AF65-F5344CB8AC3E}">
        <p14:creationId xmlns:p14="http://schemas.microsoft.com/office/powerpoint/2010/main" val="347748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292</Words>
  <Application>Microsoft Office PowerPoint</Application>
  <PresentationFormat>Širokoúhlá obrazovka</PresentationFormat>
  <Paragraphs>58</Paragraphs>
  <Slides>15</Slides>
  <Notes>2</Notes>
  <HiddenSlides>0</HiddenSlides>
  <MMClips>1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Motiv Office</vt:lpstr>
      <vt:lpstr>Bot na platformě Discord</vt:lpstr>
      <vt:lpstr>Discord</vt:lpstr>
      <vt:lpstr>Discord:</vt:lpstr>
      <vt:lpstr>Kategorie funkcionalit:</vt:lpstr>
      <vt:lpstr>Funkcionalita - nástroje</vt:lpstr>
      <vt:lpstr>Funkcionalita - události</vt:lpstr>
      <vt:lpstr>Demonstrace</vt:lpstr>
      <vt:lpstr>Plánovaná událost:</vt:lpstr>
      <vt:lpstr>Funkcionalita – streamování audia</vt:lpstr>
      <vt:lpstr>Demonstrace</vt:lpstr>
      <vt:lpstr>Demonstrace - audio</vt:lpstr>
      <vt:lpstr>Použité technologie</vt:lpstr>
      <vt:lpstr>Použité technologie</vt:lpstr>
      <vt:lpstr>Rozšíření do budoucna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na platformě Discord</dc:title>
  <dc:creator>Netreba Lukas</dc:creator>
  <cp:lastModifiedBy>Netreba Lukas</cp:lastModifiedBy>
  <cp:revision>29</cp:revision>
  <dcterms:created xsi:type="dcterms:W3CDTF">2021-11-10T10:46:24Z</dcterms:created>
  <dcterms:modified xsi:type="dcterms:W3CDTF">2023-08-25T17:52:02Z</dcterms:modified>
</cp:coreProperties>
</file>