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2" r:id="rId9"/>
    <p:sldId id="276" r:id="rId10"/>
    <p:sldId id="279" r:id="rId11"/>
    <p:sldId id="278" r:id="rId12"/>
    <p:sldId id="263" r:id="rId13"/>
    <p:sldId id="264" r:id="rId14"/>
    <p:sldId id="266" r:id="rId15"/>
    <p:sldId id="265" r:id="rId16"/>
    <p:sldId id="267" r:id="rId17"/>
    <p:sldId id="269" r:id="rId18"/>
    <p:sldId id="270" r:id="rId19"/>
    <p:sldId id="272" r:id="rId20"/>
    <p:sldId id="273" r:id="rId21"/>
    <p:sldId id="268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/>
          </a:bodyPr>
          <a:lstStyle/>
          <a:p>
            <a:pPr algn="l"/>
            <a:r>
              <a:rPr lang="cs-CZ" sz="5400" b="1" dirty="0"/>
              <a:t>Bot na platformě </a:t>
            </a:r>
            <a:r>
              <a:rPr lang="cs-CZ" sz="5400" b="1" dirty="0" err="1"/>
              <a:t>Discord</a:t>
            </a:r>
            <a:endParaRPr lang="cs-CZ" sz="54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dirty="0"/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8631290" y="6372871"/>
            <a:ext cx="356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Vedoucí: Mgr. Roman </a:t>
            </a:r>
            <a:r>
              <a:rPr lang="cs-CZ" sz="2000" dirty="0" err="1"/>
              <a:t>Vyjídáček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Funkcionalita bota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Přehrání hudby dané odkazem</a:t>
            </a:r>
          </a:p>
          <a:p>
            <a:r>
              <a:rPr lang="cs-CZ" sz="2400" dirty="0">
                <a:solidFill>
                  <a:srgbClr val="FFFFFF"/>
                </a:solidFill>
              </a:rPr>
              <a:t>Fronta hudby</a:t>
            </a:r>
          </a:p>
          <a:p>
            <a:r>
              <a:rPr lang="cs-CZ" sz="2400" dirty="0">
                <a:solidFill>
                  <a:srgbClr val="FFFFFF"/>
                </a:solidFill>
              </a:rPr>
              <a:t>Správa fronty (mazání, přeskakování, přidávání)</a:t>
            </a:r>
          </a:p>
          <a:p>
            <a:r>
              <a:rPr lang="cs-CZ" sz="2400" dirty="0" err="1">
                <a:solidFill>
                  <a:srgbClr val="FFFFFF"/>
                </a:solidFill>
              </a:rPr>
              <a:t>youtube_dl</a:t>
            </a:r>
            <a:r>
              <a:rPr lang="cs-CZ" sz="2400" dirty="0">
                <a:solidFill>
                  <a:srgbClr val="FFFFFF"/>
                </a:solidFill>
              </a:rPr>
              <a:t> API, </a:t>
            </a:r>
            <a:r>
              <a:rPr lang="cs-CZ" sz="2400" dirty="0" err="1">
                <a:solidFill>
                  <a:srgbClr val="FFFFFF"/>
                </a:solidFill>
              </a:rPr>
              <a:t>ffmpeg</a:t>
            </a:r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Použitý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jazyk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cs-CZ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8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Knihovny pouze ve dvou jazycích (Java, Python)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discord.py aktualizován rychleji</a:t>
            </a:r>
          </a:p>
          <a:p>
            <a:r>
              <a:rPr lang="cs-CZ" sz="2400" dirty="0">
                <a:solidFill>
                  <a:srgbClr val="FFFFFF"/>
                </a:solidFill>
              </a:rPr>
              <a:t>Čitelnost a jednoduchost, rozšiřitelnost</a:t>
            </a:r>
          </a:p>
          <a:p>
            <a:r>
              <a:rPr lang="cs-CZ" sz="2400" dirty="0">
                <a:solidFill>
                  <a:srgbClr val="FFFFFF"/>
                </a:solidFill>
              </a:rPr>
              <a:t>Více používán pro podobné účely</a:t>
            </a:r>
          </a:p>
          <a:p>
            <a:r>
              <a:rPr lang="cs-CZ" sz="2400" dirty="0">
                <a:solidFill>
                  <a:srgbClr val="FFFFFF"/>
                </a:solidFill>
              </a:rPr>
              <a:t>Interpretovaný jazyk zde není nevýhodou</a:t>
            </a:r>
          </a:p>
          <a:p>
            <a:r>
              <a:rPr lang="cs-CZ" sz="2400" dirty="0">
                <a:solidFill>
                  <a:srgbClr val="FFFFFF"/>
                </a:solidFill>
              </a:rPr>
              <a:t>Nebude potřeba vše důkladně staticky typovat</a:t>
            </a:r>
          </a:p>
        </p:txBody>
      </p:sp>
    </p:spTree>
    <p:extLst>
      <p:ext uri="{BB962C8B-B14F-4D97-AF65-F5344CB8AC3E}">
        <p14:creationId xmlns:p14="http://schemas.microsoft.com/office/powerpoint/2010/main" val="160349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FFFFFF"/>
                </a:solidFill>
              </a:rPr>
              <a:t>Asyncio</a:t>
            </a:r>
            <a:endParaRPr lang="cs-CZ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„Relativně nový“ způsob paralelního programování</a:t>
            </a:r>
          </a:p>
          <a:p>
            <a:r>
              <a:rPr lang="cs-CZ" sz="2400" dirty="0">
                <a:solidFill>
                  <a:srgbClr val="FFFFFF"/>
                </a:solidFill>
              </a:rPr>
              <a:t>Jednoduchost používání, komplexní „pod pokličkou“</a:t>
            </a:r>
          </a:p>
          <a:p>
            <a:r>
              <a:rPr lang="cs-CZ" sz="2400" dirty="0">
                <a:solidFill>
                  <a:srgbClr val="FFFFFF"/>
                </a:solidFill>
              </a:rPr>
              <a:t>Klíčová slova: </a:t>
            </a:r>
            <a:r>
              <a:rPr lang="cs-CZ" sz="2400" dirty="0" err="1">
                <a:solidFill>
                  <a:srgbClr val="FFFFFF"/>
                </a:solidFill>
              </a:rPr>
              <a:t>async</a:t>
            </a:r>
            <a:r>
              <a:rPr lang="cs-CZ" sz="2400" dirty="0">
                <a:solidFill>
                  <a:srgbClr val="FFFFFF"/>
                </a:solidFill>
              </a:rPr>
              <a:t> &amp; </a:t>
            </a:r>
            <a:r>
              <a:rPr lang="cs-CZ" sz="2400" dirty="0" err="1">
                <a:solidFill>
                  <a:srgbClr val="FFFFFF"/>
                </a:solidFill>
              </a:rPr>
              <a:t>await</a:t>
            </a:r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 err="1">
                <a:solidFill>
                  <a:srgbClr val="FFFFFF"/>
                </a:solidFill>
              </a:rPr>
              <a:t>High</a:t>
            </a:r>
            <a:r>
              <a:rPr lang="cs-CZ" sz="2400" dirty="0">
                <a:solidFill>
                  <a:srgbClr val="FFFFFF"/>
                </a:solidFill>
              </a:rPr>
              <a:t>-level &amp; </a:t>
            </a:r>
            <a:r>
              <a:rPr lang="cs-CZ" sz="2400" dirty="0" err="1">
                <a:solidFill>
                  <a:srgbClr val="FFFFFF"/>
                </a:solidFill>
              </a:rPr>
              <a:t>Low</a:t>
            </a:r>
            <a:r>
              <a:rPr lang="cs-CZ" sz="2400" dirty="0">
                <a:solidFill>
                  <a:srgbClr val="FFFFFF"/>
                </a:solidFill>
              </a:rPr>
              <a:t>-level </a:t>
            </a:r>
            <a:r>
              <a:rPr lang="cs-CZ" sz="2400" dirty="0" err="1">
                <a:solidFill>
                  <a:srgbClr val="FFFFFF"/>
                </a:solidFill>
              </a:rPr>
              <a:t>APIs</a:t>
            </a:r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>
                <a:solidFill>
                  <a:srgbClr val="FFFFFF"/>
                </a:solidFill>
              </a:rPr>
              <a:t>Použití při i/o network programech</a:t>
            </a:r>
          </a:p>
          <a:p>
            <a:r>
              <a:rPr lang="cs-CZ" sz="2400" dirty="0">
                <a:solidFill>
                  <a:srgbClr val="FFFFFF"/>
                </a:solidFill>
              </a:rPr>
              <a:t>https://docs.python.org/3/library/asyncio.html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F8C6855-3601-476A-A024-9B3F7F37447D}"/>
              </a:ext>
            </a:extLst>
          </p:cNvPr>
          <p:cNvSpPr txBox="1"/>
          <p:nvPr/>
        </p:nvSpPr>
        <p:spPr>
          <a:xfrm>
            <a:off x="833002" y="5282939"/>
            <a:ext cx="647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i="1" dirty="0"/>
              <a:t>„</a:t>
            </a:r>
            <a:r>
              <a:rPr lang="cs-CZ" sz="1600" i="1" dirty="0" err="1"/>
              <a:t>asyncio</a:t>
            </a:r>
            <a:r>
              <a:rPr lang="cs-CZ" sz="1600" i="1" dirty="0"/>
              <a:t> </a:t>
            </a:r>
            <a:r>
              <a:rPr lang="cs-CZ" sz="1600" i="1" dirty="0" err="1"/>
              <a:t>is</a:t>
            </a:r>
            <a:r>
              <a:rPr lang="cs-CZ" sz="1600" i="1" dirty="0"/>
              <a:t> </a:t>
            </a:r>
            <a:r>
              <a:rPr lang="cs-CZ" sz="1600" i="1" dirty="0" err="1"/>
              <a:t>used</a:t>
            </a:r>
            <a:r>
              <a:rPr lang="cs-CZ" sz="1600" i="1" dirty="0"/>
              <a:t> </a:t>
            </a:r>
            <a:r>
              <a:rPr lang="cs-CZ" sz="1600" i="1" dirty="0" err="1"/>
              <a:t>for</a:t>
            </a:r>
            <a:r>
              <a:rPr lang="cs-CZ" sz="1600" i="1" dirty="0"/>
              <a:t> </a:t>
            </a:r>
            <a:r>
              <a:rPr lang="cs-CZ" sz="1600" i="1" dirty="0" err="1"/>
              <a:t>multiple</a:t>
            </a:r>
            <a:r>
              <a:rPr lang="cs-CZ" sz="1600" i="1" dirty="0"/>
              <a:t> Python </a:t>
            </a:r>
            <a:r>
              <a:rPr lang="cs-CZ" sz="1600" i="1" dirty="0" err="1"/>
              <a:t>asynchronous</a:t>
            </a:r>
            <a:r>
              <a:rPr lang="cs-CZ" sz="1600" i="1" dirty="0"/>
              <a:t> </a:t>
            </a:r>
            <a:r>
              <a:rPr lang="cs-CZ" sz="1600" i="1" dirty="0" err="1"/>
              <a:t>frameworks</a:t>
            </a:r>
            <a:r>
              <a:rPr lang="cs-CZ" sz="1600" i="1" dirty="0"/>
              <a:t> </a:t>
            </a:r>
            <a:r>
              <a:rPr lang="cs-CZ" sz="1600" i="1" dirty="0" err="1"/>
              <a:t>that</a:t>
            </a:r>
            <a:r>
              <a:rPr lang="cs-CZ" sz="1600" i="1" dirty="0"/>
              <a:t> </a:t>
            </a:r>
            <a:r>
              <a:rPr lang="cs-CZ" sz="1600" i="1" dirty="0" err="1"/>
              <a:t>provide</a:t>
            </a:r>
            <a:r>
              <a:rPr lang="cs-CZ" sz="1600" i="1" dirty="0"/>
              <a:t> </a:t>
            </a:r>
          </a:p>
          <a:p>
            <a:r>
              <a:rPr lang="cs-CZ" sz="1600" i="1" dirty="0" err="1"/>
              <a:t>high-performace</a:t>
            </a:r>
            <a:r>
              <a:rPr lang="cs-CZ" sz="1600" i="1" dirty="0"/>
              <a:t> network and web-</a:t>
            </a:r>
            <a:r>
              <a:rPr lang="cs-CZ" sz="1600" i="1" dirty="0" err="1"/>
              <a:t>servers</a:t>
            </a:r>
            <a:r>
              <a:rPr lang="cs-CZ" sz="1600" i="1" dirty="0"/>
              <a:t>, database </a:t>
            </a:r>
            <a:r>
              <a:rPr lang="cs-CZ" sz="1600" i="1" dirty="0" err="1"/>
              <a:t>connection</a:t>
            </a:r>
            <a:r>
              <a:rPr lang="cs-CZ" sz="1600" i="1" dirty="0"/>
              <a:t> </a:t>
            </a:r>
            <a:r>
              <a:rPr lang="cs-CZ" sz="1600" i="1" dirty="0" err="1"/>
              <a:t>libraries</a:t>
            </a:r>
            <a:r>
              <a:rPr lang="cs-CZ" sz="1600" i="1" dirty="0"/>
              <a:t>, </a:t>
            </a:r>
          </a:p>
          <a:p>
            <a:r>
              <a:rPr lang="cs-CZ" sz="1600" i="1" dirty="0" err="1"/>
              <a:t>distributed</a:t>
            </a:r>
            <a:r>
              <a:rPr lang="cs-CZ" sz="1600" i="1" dirty="0"/>
              <a:t> </a:t>
            </a:r>
            <a:r>
              <a:rPr lang="cs-CZ" sz="1600" i="1" dirty="0" err="1"/>
              <a:t>tasks</a:t>
            </a:r>
            <a:r>
              <a:rPr lang="cs-CZ" sz="1600" i="1" dirty="0"/>
              <a:t>, </a:t>
            </a:r>
            <a:r>
              <a:rPr lang="cs-CZ" sz="1600" i="1" dirty="0" err="1"/>
              <a:t>etc</a:t>
            </a:r>
            <a:r>
              <a:rPr lang="cs-CZ" sz="1600" i="1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4081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>
            <a:normAutofit/>
          </a:bodyPr>
          <a:lstStyle/>
          <a:p>
            <a:pPr algn="ctr"/>
            <a:r>
              <a:rPr lang="cs-CZ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Asyncio</a:t>
            </a:r>
            <a:r>
              <a:rPr lang="cs-CZ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  <a:endParaRPr lang="cs-CZ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0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FFFFFF"/>
                </a:solidFill>
              </a:rPr>
              <a:t>Asyncio</a:t>
            </a:r>
            <a:r>
              <a:rPr lang="cs-CZ" b="1" dirty="0">
                <a:solidFill>
                  <a:srgbClr val="FFFFFF"/>
                </a:solidFill>
              </a:rPr>
              <a:t> – </a:t>
            </a:r>
            <a:r>
              <a:rPr lang="cs-CZ" b="1" dirty="0" err="1">
                <a:solidFill>
                  <a:srgbClr val="FFFFFF"/>
                </a:solidFill>
              </a:rPr>
              <a:t>Bad</a:t>
            </a:r>
            <a:r>
              <a:rPr lang="cs-CZ" b="1" dirty="0">
                <a:solidFill>
                  <a:srgbClr val="FFFFFF"/>
                </a:solidFill>
              </a:rPr>
              <a:t> </a:t>
            </a:r>
            <a:r>
              <a:rPr lang="cs-CZ" b="1" dirty="0" err="1">
                <a:solidFill>
                  <a:srgbClr val="FFFFFF"/>
                </a:solidFill>
              </a:rPr>
              <a:t>example</a:t>
            </a:r>
            <a:endParaRPr lang="cs-CZ" b="1" dirty="0">
              <a:solidFill>
                <a:srgbClr val="FFFFFF"/>
              </a:solidFill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E152CD1D-5007-4286-B861-F85A9EDE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423179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FFFFFF"/>
                </a:solidFill>
              </a:rPr>
              <a:t>Asyncio</a:t>
            </a:r>
            <a:r>
              <a:rPr lang="cs-CZ" b="1" dirty="0">
                <a:solidFill>
                  <a:srgbClr val="FFFFFF"/>
                </a:solidFill>
              </a:rPr>
              <a:t> – </a:t>
            </a:r>
            <a:r>
              <a:rPr lang="cs-CZ" b="1" dirty="0" err="1">
                <a:solidFill>
                  <a:srgbClr val="FFFFFF"/>
                </a:solidFill>
              </a:rPr>
              <a:t>Good</a:t>
            </a:r>
            <a:r>
              <a:rPr lang="cs-CZ" b="1" dirty="0">
                <a:solidFill>
                  <a:srgbClr val="FFFFFF"/>
                </a:solidFill>
              </a:rPr>
              <a:t> </a:t>
            </a:r>
            <a:r>
              <a:rPr lang="cs-CZ" b="1" dirty="0" err="1">
                <a:solidFill>
                  <a:srgbClr val="FFFFFF"/>
                </a:solidFill>
              </a:rPr>
              <a:t>example</a:t>
            </a:r>
            <a:endParaRPr lang="cs-CZ" b="1" dirty="0">
              <a:solidFill>
                <a:srgbClr val="FFFFFF"/>
              </a:solidFill>
            </a:endParaRP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5355AAEC-BA3D-4748-92C2-91943859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270771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>
            <a:normAutofit/>
          </a:bodyPr>
          <a:lstStyle/>
          <a:p>
            <a:pPr algn="ctr"/>
            <a:r>
              <a:rPr lang="cs-CZ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Demonstrace</a:t>
            </a:r>
            <a:endParaRPr lang="cs-CZ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Demonstrace – administrativní nástroje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AC677E69-0E01-4055-A729-4EB4500F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46" y="2557264"/>
            <a:ext cx="3143412" cy="118751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B809F477-B3AF-4323-B71A-89C7F6C7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1" y="3847273"/>
            <a:ext cx="314341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Demonstrace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sz="2400" dirty="0" err="1">
                <a:solidFill>
                  <a:srgbClr val="FFFFFF"/>
                </a:solidFill>
              </a:rPr>
              <a:t>Work</a:t>
            </a:r>
            <a:r>
              <a:rPr lang="cs-CZ" sz="2400" dirty="0">
                <a:solidFill>
                  <a:srgbClr val="FFFFFF"/>
                </a:solidFill>
              </a:rPr>
              <a:t> in </a:t>
            </a:r>
            <a:r>
              <a:rPr lang="cs-CZ" sz="2400" dirty="0" err="1">
                <a:solidFill>
                  <a:srgbClr val="FFFFFF"/>
                </a:solidFill>
              </a:rPr>
              <a:t>Progress</a:t>
            </a:r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rgbClr val="FFFFFF"/>
                </a:solidFill>
              </a:rPr>
              <a:t>Co je to </a:t>
            </a:r>
            <a:r>
              <a:rPr lang="cs-CZ" b="1" dirty="0" err="1">
                <a:solidFill>
                  <a:srgbClr val="FFFFFF"/>
                </a:solidFill>
              </a:rPr>
              <a:t>Discord</a:t>
            </a:r>
            <a:r>
              <a:rPr lang="cs-CZ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Demonstrace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sz="2400" dirty="0" err="1">
                <a:solidFill>
                  <a:srgbClr val="FFFFFF"/>
                </a:solidFill>
              </a:rPr>
              <a:t>Work</a:t>
            </a:r>
            <a:r>
              <a:rPr lang="cs-CZ" sz="2400" dirty="0">
                <a:solidFill>
                  <a:srgbClr val="FFFFFF"/>
                </a:solidFill>
              </a:rPr>
              <a:t> in </a:t>
            </a:r>
            <a:r>
              <a:rPr lang="cs-CZ" sz="2400" dirty="0" err="1">
                <a:solidFill>
                  <a:srgbClr val="FFFFFF"/>
                </a:solidFill>
              </a:rPr>
              <a:t>Progress</a:t>
            </a:r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Případné 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sz="2400" dirty="0" err="1">
                <a:solidFill>
                  <a:srgbClr val="FFFFFF"/>
                </a:solidFill>
              </a:rPr>
              <a:t>Neduhou</a:t>
            </a:r>
            <a:r>
              <a:rPr lang="cs-CZ" sz="2400" dirty="0">
                <a:solidFill>
                  <a:srgbClr val="FFFFFF"/>
                </a:solidFill>
              </a:rPr>
              <a:t> příkazů je, že se musí vypisovat</a:t>
            </a:r>
          </a:p>
          <a:p>
            <a:r>
              <a:rPr lang="cs-CZ" sz="2400" dirty="0">
                <a:solidFill>
                  <a:srgbClr val="FFFFFF"/>
                </a:solidFill>
              </a:rPr>
              <a:t>Implementace </a:t>
            </a:r>
            <a:r>
              <a:rPr lang="cs-CZ" sz="2400" dirty="0" err="1">
                <a:solidFill>
                  <a:srgbClr val="FFFFFF"/>
                </a:solidFill>
              </a:rPr>
              <a:t>voice</a:t>
            </a:r>
            <a:r>
              <a:rPr lang="cs-CZ" sz="2400" dirty="0">
                <a:solidFill>
                  <a:srgbClr val="FFFFFF"/>
                </a:solidFill>
              </a:rPr>
              <a:t> </a:t>
            </a:r>
            <a:r>
              <a:rPr lang="cs-CZ" sz="2400" dirty="0" err="1">
                <a:solidFill>
                  <a:srgbClr val="FFFFFF"/>
                </a:solidFill>
              </a:rPr>
              <a:t>recognition</a:t>
            </a:r>
            <a:r>
              <a:rPr lang="cs-CZ" sz="2400" dirty="0">
                <a:solidFill>
                  <a:srgbClr val="FFFFFF"/>
                </a:solidFill>
              </a:rPr>
              <a:t> pro hlasové zadávání příkazů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 err="1">
                <a:solidFill>
                  <a:srgbClr val="FFFFFF"/>
                </a:solidFill>
              </a:rPr>
              <a:t>Neduhou</a:t>
            </a:r>
            <a:r>
              <a:rPr lang="cs-CZ" sz="2400" dirty="0">
                <a:solidFill>
                  <a:srgbClr val="FFFFFF"/>
                </a:solidFill>
              </a:rPr>
              <a:t> </a:t>
            </a:r>
            <a:r>
              <a:rPr lang="cs-CZ" sz="2400" dirty="0" err="1">
                <a:solidFill>
                  <a:srgbClr val="FFFFFF"/>
                </a:solidFill>
              </a:rPr>
              <a:t>youtube_dl</a:t>
            </a:r>
            <a:r>
              <a:rPr lang="cs-CZ" sz="2400" dirty="0">
                <a:solidFill>
                  <a:srgbClr val="FFFFFF"/>
                </a:solidFill>
              </a:rPr>
              <a:t> je absence reklam (Googlu se to nelíbí), od</a:t>
            </a:r>
            <a:br>
              <a:rPr lang="cs-CZ" sz="2400" dirty="0">
                <a:solidFill>
                  <a:srgbClr val="FFFFFF"/>
                </a:solidFill>
              </a:rPr>
            </a:br>
            <a:r>
              <a:rPr lang="cs-CZ" sz="2400" dirty="0">
                <a:solidFill>
                  <a:srgbClr val="FFFFFF"/>
                </a:solidFill>
              </a:rPr>
              <a:t>tohoto léta ukončil dva velké (20M serverů) boty</a:t>
            </a:r>
          </a:p>
          <a:p>
            <a:r>
              <a:rPr lang="cs-CZ" sz="2400" dirty="0">
                <a:solidFill>
                  <a:srgbClr val="FFFFFF"/>
                </a:solidFill>
              </a:rPr>
              <a:t>Implementace vlastního „skutečného přehrání videa </a:t>
            </a:r>
            <a:r>
              <a:rPr lang="cs-CZ" sz="2400" dirty="0" err="1">
                <a:solidFill>
                  <a:srgbClr val="FFFFFF"/>
                </a:solidFill>
              </a:rPr>
              <a:t>botem</a:t>
            </a:r>
            <a:r>
              <a:rPr lang="cs-CZ" sz="2400" dirty="0">
                <a:solidFill>
                  <a:srgbClr val="FFFFFF"/>
                </a:solidFill>
              </a:rPr>
              <a:t>“ a vynechání reklam</a:t>
            </a: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FFFFFF"/>
                </a:solidFill>
              </a:rPr>
              <a:t>Discord</a:t>
            </a:r>
            <a:r>
              <a:rPr lang="cs-CZ" b="1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Komunikační platformou</a:t>
            </a:r>
          </a:p>
          <a:p>
            <a:r>
              <a:rPr lang="cs-CZ" sz="2400" dirty="0" err="1">
                <a:solidFill>
                  <a:srgbClr val="FFFFFF"/>
                </a:solidFill>
              </a:rPr>
              <a:t>Multiplatformí</a:t>
            </a:r>
            <a:r>
              <a:rPr lang="cs-CZ" sz="2400" dirty="0">
                <a:solidFill>
                  <a:srgbClr val="FFFFFF"/>
                </a:solidFill>
              </a:rPr>
              <a:t> (Desktop </a:t>
            </a:r>
            <a:r>
              <a:rPr lang="cs-CZ" sz="2400" dirty="0" err="1">
                <a:solidFill>
                  <a:srgbClr val="FFFFFF"/>
                </a:solidFill>
              </a:rPr>
              <a:t>App</a:t>
            </a:r>
            <a:r>
              <a:rPr lang="cs-CZ" sz="2400" dirty="0">
                <a:solidFill>
                  <a:srgbClr val="FFFFFF"/>
                </a:solidFill>
              </a:rPr>
              <a:t>, Mobile </a:t>
            </a:r>
            <a:r>
              <a:rPr lang="cs-CZ" sz="2400" dirty="0" err="1">
                <a:solidFill>
                  <a:srgbClr val="FFFFFF"/>
                </a:solidFill>
              </a:rPr>
              <a:t>App</a:t>
            </a:r>
            <a:r>
              <a:rPr lang="cs-CZ" sz="2400" dirty="0">
                <a:solidFill>
                  <a:srgbClr val="FFFFFF"/>
                </a:solidFill>
              </a:rPr>
              <a:t>, Web, …)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Podobné jako </a:t>
            </a:r>
            <a:r>
              <a:rPr lang="cs-CZ" sz="2400" dirty="0" err="1">
                <a:solidFill>
                  <a:srgbClr val="FFFFFF"/>
                </a:solidFill>
              </a:rPr>
              <a:t>Slack</a:t>
            </a:r>
            <a:r>
              <a:rPr lang="cs-CZ" sz="2400" dirty="0">
                <a:solidFill>
                  <a:srgbClr val="FFFFFF"/>
                </a:solidFill>
              </a:rPr>
              <a:t>, MS </a:t>
            </a:r>
            <a:r>
              <a:rPr lang="cs-CZ" sz="2400" dirty="0" err="1">
                <a:solidFill>
                  <a:srgbClr val="FFFFFF"/>
                </a:solidFill>
              </a:rPr>
              <a:t>Teams</a:t>
            </a:r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 err="1">
                <a:solidFill>
                  <a:srgbClr val="FFFFFF"/>
                </a:solidFill>
              </a:rPr>
              <a:t>Discord</a:t>
            </a:r>
            <a:r>
              <a:rPr lang="cs-CZ" sz="2400" dirty="0">
                <a:solidFill>
                  <a:srgbClr val="FFFFFF"/>
                </a:solidFill>
              </a:rPr>
              <a:t> API (Github.com/</a:t>
            </a:r>
            <a:r>
              <a:rPr lang="cs-CZ" sz="2400" dirty="0" err="1">
                <a:solidFill>
                  <a:srgbClr val="FFFFFF"/>
                </a:solidFill>
              </a:rPr>
              <a:t>Rapptz</a:t>
            </a:r>
            <a:r>
              <a:rPr lang="cs-CZ" sz="24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Obrázek 13" descr="Obsah obrázku text, snímek obrazovky, obrazovka, počítač&#10;&#10;Popis byl vytvořen automaticky">
            <a:extLst>
              <a:ext uri="{FF2B5EF4-FFF2-40B4-BE49-F238E27FC236}">
                <a16:creationId xmlns:a16="http://schemas.microsoft.com/office/drawing/2014/main" id="{8949C5E3-0D7C-4D67-98A0-DA809F89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" y="98124"/>
            <a:ext cx="10881493" cy="6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Funkcionalita bota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Nástroje pro administrativu (serveru)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Kalendářní události a jejich správa</a:t>
            </a:r>
          </a:p>
          <a:p>
            <a:r>
              <a:rPr lang="cs-CZ" sz="2400" dirty="0">
                <a:solidFill>
                  <a:srgbClr val="FFFFFF"/>
                </a:solidFill>
              </a:rPr>
              <a:t>Streamování hudby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Funkcionalita bota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Hromadné zasílání zpráv</a:t>
            </a:r>
          </a:p>
          <a:p>
            <a:r>
              <a:rPr lang="cs-CZ" sz="2400" dirty="0">
                <a:solidFill>
                  <a:srgbClr val="FFFFFF"/>
                </a:solidFill>
              </a:rPr>
              <a:t>Hromadné </a:t>
            </a:r>
            <a:r>
              <a:rPr lang="cs-CZ" sz="2400" dirty="0" err="1">
                <a:solidFill>
                  <a:srgbClr val="FFFFFF"/>
                </a:solidFill>
              </a:rPr>
              <a:t>banování</a:t>
            </a:r>
            <a:r>
              <a:rPr lang="cs-CZ" sz="2400" dirty="0">
                <a:solidFill>
                  <a:srgbClr val="FFFFFF"/>
                </a:solidFill>
              </a:rPr>
              <a:t>/vyhazování uživatelů</a:t>
            </a:r>
          </a:p>
          <a:p>
            <a:r>
              <a:rPr lang="cs-CZ" sz="2400" dirty="0">
                <a:solidFill>
                  <a:srgbClr val="FFFFFF"/>
                </a:solidFill>
              </a:rPr>
              <a:t>Správa pravidel</a:t>
            </a:r>
          </a:p>
          <a:p>
            <a:r>
              <a:rPr lang="cs-CZ" sz="2400" dirty="0">
                <a:solidFill>
                  <a:srgbClr val="FFFFFF"/>
                </a:solidFill>
              </a:rPr>
              <a:t>Moderace chatu</a:t>
            </a:r>
          </a:p>
          <a:p>
            <a:r>
              <a:rPr lang="cs-CZ" sz="2400" dirty="0">
                <a:solidFill>
                  <a:srgbClr val="FFFFFF"/>
                </a:solidFill>
              </a:rPr>
              <a:t>Jiné (př. ping pro získání latence)</a:t>
            </a: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Funkcionalita bota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Naplánování události (titulek, popisek, datum a čas)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Mazání události</a:t>
            </a:r>
          </a:p>
          <a:p>
            <a:r>
              <a:rPr lang="cs-CZ" sz="2400" dirty="0">
                <a:solidFill>
                  <a:srgbClr val="FFFFFF"/>
                </a:solidFill>
              </a:rPr>
              <a:t>Oznámení o blížící se události</a:t>
            </a:r>
          </a:p>
          <a:p>
            <a:r>
              <a:rPr lang="cs-CZ" sz="2400" dirty="0">
                <a:solidFill>
                  <a:srgbClr val="FFFFFF"/>
                </a:solidFill>
              </a:rPr>
              <a:t>Seznam jmen přijatých událost (číslo při velkém serveru)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Modifikace události</a:t>
            </a:r>
          </a:p>
          <a:p>
            <a:r>
              <a:rPr lang="cs-CZ" sz="2400" dirty="0">
                <a:solidFill>
                  <a:srgbClr val="FFFFFF"/>
                </a:solidFill>
              </a:rPr>
              <a:t>Zapisování a odepisování se na událost</a:t>
            </a:r>
          </a:p>
          <a:p>
            <a:r>
              <a:rPr lang="cs-CZ" sz="2400" dirty="0">
                <a:solidFill>
                  <a:srgbClr val="FFFFFF"/>
                </a:solidFill>
              </a:rPr>
              <a:t>Importování události do vlastního kalendáře Apple (Google),</a:t>
            </a:r>
            <a:br>
              <a:rPr lang="cs-CZ" sz="2400" dirty="0">
                <a:solidFill>
                  <a:srgbClr val="FFFFFF"/>
                </a:solidFill>
              </a:rPr>
            </a:br>
            <a:r>
              <a:rPr lang="cs-CZ" sz="2400" dirty="0">
                <a:solidFill>
                  <a:srgbClr val="FFFFFF"/>
                </a:solidFill>
              </a:rPr>
              <a:t>skrze Apple API (Google API)</a:t>
            </a: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>
            <a:normAutofit/>
          </a:bodyPr>
          <a:lstStyle/>
          <a:p>
            <a:pPr algn="ctr"/>
            <a:r>
              <a:rPr lang="cs-CZ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Vzhled události</a:t>
            </a:r>
            <a:endParaRPr lang="cs-CZ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Vzhled události - </a:t>
            </a:r>
            <a:r>
              <a:rPr lang="cs-CZ" b="1" dirty="0" err="1">
                <a:solidFill>
                  <a:srgbClr val="FFFFFF"/>
                </a:solidFill>
              </a:rPr>
              <a:t>embed</a:t>
            </a:r>
            <a:r>
              <a:rPr lang="cs-CZ" b="1" dirty="0">
                <a:solidFill>
                  <a:srgbClr val="FFFFFF"/>
                </a:solidFill>
              </a:rPr>
              <a:t> </a:t>
            </a:r>
            <a:r>
              <a:rPr lang="cs-CZ" b="1" dirty="0" err="1">
                <a:solidFill>
                  <a:srgbClr val="FFFFFF"/>
                </a:solidFill>
              </a:rPr>
              <a:t>message</a:t>
            </a:r>
            <a:endParaRPr lang="cs-CZ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Popis není dostupný.">
            <a:extLst>
              <a:ext uri="{FF2B5EF4-FFF2-40B4-BE49-F238E27FC236}">
                <a16:creationId xmlns:a16="http://schemas.microsoft.com/office/drawing/2014/main" id="{2739B885-6368-4EED-88BA-837899C04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58" y="1531917"/>
            <a:ext cx="3655389" cy="51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372</Words>
  <Application>Microsoft Office PowerPoint</Application>
  <PresentationFormat>Širokoúhlá obrazovka</PresentationFormat>
  <Paragraphs>69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Motiv Office</vt:lpstr>
      <vt:lpstr>Bot na platformě Discord</vt:lpstr>
      <vt:lpstr>Co je to Discord?</vt:lpstr>
      <vt:lpstr>Discord:</vt:lpstr>
      <vt:lpstr>Prezentace aplikace PowerPoint</vt:lpstr>
      <vt:lpstr>Funkcionalita bota</vt:lpstr>
      <vt:lpstr>Funkcionalita bota - nástroje</vt:lpstr>
      <vt:lpstr>Funkcionalita bota - události</vt:lpstr>
      <vt:lpstr>Vzhled události</vt:lpstr>
      <vt:lpstr>Vzhled události - embed message</vt:lpstr>
      <vt:lpstr>Funkcionalita bota - hudba</vt:lpstr>
      <vt:lpstr>Použitý jazyk?</vt:lpstr>
      <vt:lpstr>Python</vt:lpstr>
      <vt:lpstr>Asyncio</vt:lpstr>
      <vt:lpstr>Asyncio example</vt:lpstr>
      <vt:lpstr>Asyncio – Bad example</vt:lpstr>
      <vt:lpstr>Asyncio – Good example</vt:lpstr>
      <vt:lpstr>Demonstrace</vt:lpstr>
      <vt:lpstr>Demonstrace – administrativní nástroje</vt:lpstr>
      <vt:lpstr>Demonstrace - události</vt:lpstr>
      <vt:lpstr>Demonstrace - hudba</vt:lpstr>
      <vt:lpstr>Případné rozšíření do budoucna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13</cp:revision>
  <dcterms:created xsi:type="dcterms:W3CDTF">2021-11-10T10:46:24Z</dcterms:created>
  <dcterms:modified xsi:type="dcterms:W3CDTF">2021-11-10T13:26:27Z</dcterms:modified>
</cp:coreProperties>
</file>