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74" r:id="rId6"/>
    <p:sldId id="275" r:id="rId7"/>
    <p:sldId id="262" r:id="rId8"/>
    <p:sldId id="276" r:id="rId9"/>
    <p:sldId id="279" r:id="rId10"/>
    <p:sldId id="269" r:id="rId11"/>
    <p:sldId id="273" r:id="rId12"/>
    <p:sldId id="281" r:id="rId13"/>
    <p:sldId id="282" r:id="rId14"/>
    <p:sldId id="268" r:id="rId15"/>
    <p:sldId id="280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87" autoAdjust="0"/>
  </p:normalViewPr>
  <p:slideViewPr>
    <p:cSldViewPr snapToGrid="0">
      <p:cViewPr varScale="1">
        <p:scale>
          <a:sx n="107" d="100"/>
          <a:sy n="107" d="100"/>
        </p:scale>
        <p:origin x="84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2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A4A9-D466-4B74-A922-177682387D54}" type="datetimeFigureOut">
              <a:rPr lang="cs-CZ" smtClean="0"/>
              <a:t>26.08.2023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E2786-D6D2-4EB2-A307-5B51A29B4C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1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2786-D6D2-4EB2-A307-5B51A29B4C28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159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2786-D6D2-4EB2-A307-5B51A29B4C28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187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95A62F-B1ED-439A-8138-9B8ABA202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597D51D-B299-4733-870E-6683DBFFB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B64CF87-78E5-400C-B250-854F0DCB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26.08.2023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634BA5-D4AD-40BF-A059-87AD9C21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AC8E76-D8D7-4192-B8F1-CAA70DDA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69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11A07B-FF9B-4A53-B085-172B9234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9976D69-DB62-4AF0-A6E8-5D0D286D8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AAF9BC-BDDB-4F22-93CB-149F530B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26.08.2023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C3C197-8B73-41FD-928E-5667743A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AE6C6F-0623-49B8-AB5A-BFB6C745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6979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14A0462-42DF-4E86-ADF0-6D6992B3D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46D2B0B-C5C3-460F-870F-E0F81C44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F715A9-DAEB-44A1-88EF-0A7BE406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26.08.2023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8E65A97-B2CA-49E0-9010-0EE87A89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1859F0-AE86-46AE-B2FD-F7153393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9078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8679DC-CC12-4309-B949-DB3894F3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D15799-E110-44BF-ADE7-87F19E1A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F13EDB-3531-4D4C-A831-CA4738B6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26.08.2023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32B958-55CB-4D2C-9668-EA5A5E85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60868A-4863-40FF-B930-B2673AB3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5833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4DB3AF-56BF-4B41-9B7B-DD59A55A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868963E-F075-4E31-B71D-9EB00774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C235A8B-9BA7-44A2-8000-8E6A356D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26.08.2023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ED8322C-FBD8-48E2-AD8B-3C404B5B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7AEA63-0F18-4533-B964-ACE89980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637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83A40-6E28-48CF-8413-B68D3D14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86BA75-E0FD-4E8B-A7CA-E3B09E52B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41E9A32-4600-4E58-9983-A4A6C2211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BC7FE3-23D5-41E2-A989-E4007585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26.08.2023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4735283-618B-423B-9A9B-D17BAF22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4C3982C-FF10-4B57-8A3D-B45D1239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35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674B11-50FF-48AC-9205-AB2286BE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1E8713B-58F2-49AA-B179-78447075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6B43571-8D3A-4C66-B355-2ADAF0246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FC530CB-CC78-48C8-BBA9-784C6F1D2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9AB7DC5-EB33-492D-903A-E833DB71F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6740B9A-1ADD-445C-9160-541C3919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26.08.2023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A8A4AE6-75B4-4D31-B741-87FDD18B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DC91A5F-C065-41B9-9BEB-6397F4CD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7559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A8F0F7-6B06-4182-A5F5-B9F046AD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2E927CA-C2DE-4D97-ABE5-4BF07D23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26.08.2023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7D2F153-FC09-4C1D-AE30-52297B8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1618C0-A8FD-4730-8733-A25BE5C0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967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B424D5A-BE5C-4A6D-B781-6F2C36B2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26.08.2023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218E81F-32F1-4D04-ADE9-62F4700F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64230AE-C083-48BA-B82F-37F2087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257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9A8CD2-ED05-4D50-A4F5-482DB87E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207CD0-9518-4C79-B597-C59A8D59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67C0F3D-50F0-436D-9C33-1B00AE66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791C6ED-D26C-4895-82D2-B8AA5C03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26.08.2023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DD6285A-EAD7-4816-8B76-15C40C5D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B5ACD22-F0D3-4557-8AA7-571C4D5D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75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479B76-2CFD-49D4-91FD-1D81A927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2C27313-3FAB-471C-975B-3836C80A2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2B85022-5628-4D2D-B3B0-A407B507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7D6BF98-7047-4016-91CE-BE99F391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9872-CA1E-47C3-96CB-8F242949AD75}" type="datetimeFigureOut">
              <a:rPr lang="cs-CZ" smtClean="0"/>
              <a:t>26.08.2023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874C29A-1C52-4241-BFD9-7960CAD8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143B6EF-8CF2-4EAC-A115-F0F196D3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0234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CC5D6BF-EBF0-40AC-8F6A-694D12B3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1E72A1-E1B1-4317-932B-6BA02D9D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BB06EA-76EE-416C-AE2B-01A9CDE36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09872-CA1E-47C3-96CB-8F242949AD75}" type="datetimeFigureOut">
              <a:rPr lang="cs-CZ" smtClean="0"/>
              <a:t>26.08.2023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3DA9A58-6D2B-4B89-B2CF-7B1E38E35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E813DA4-0B6F-4B71-9732-74141246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D11FB-86D4-4D7B-852F-590CD0BF5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252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92FDBE-63EE-4993-9D1A-BF3CD94E0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686" y="1727860"/>
            <a:ext cx="7139178" cy="1203416"/>
          </a:xfrm>
        </p:spPr>
        <p:txBody>
          <a:bodyPr anchor="b">
            <a:normAutofit fontScale="90000"/>
          </a:bodyPr>
          <a:lstStyle/>
          <a:p>
            <a:pPr algn="l"/>
            <a:r>
              <a:rPr lang="cs-CZ" b="1" dirty="0">
                <a:solidFill>
                  <a:srgbClr val="00B0F0"/>
                </a:solidFill>
              </a:rPr>
              <a:t>Bot na platformě </a:t>
            </a:r>
            <a:r>
              <a:rPr lang="cs-CZ" b="1" dirty="0" err="1">
                <a:solidFill>
                  <a:srgbClr val="00B0F0"/>
                </a:solidFill>
              </a:rPr>
              <a:t>Discord</a:t>
            </a:r>
            <a:endParaRPr lang="cs-CZ" b="1" dirty="0">
              <a:solidFill>
                <a:srgbClr val="00B0F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93D7678-174D-4FE3-A434-4440091C0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7587" y="3161350"/>
            <a:ext cx="4167376" cy="1155525"/>
          </a:xfrm>
        </p:spPr>
        <p:txBody>
          <a:bodyPr anchor="t">
            <a:normAutofit/>
          </a:bodyPr>
          <a:lstStyle/>
          <a:p>
            <a:r>
              <a:rPr lang="cs-CZ" sz="3200" dirty="0">
                <a:solidFill>
                  <a:srgbClr val="00B0F0"/>
                </a:solidFill>
              </a:rPr>
              <a:t>Lukáš Netřeba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13B6DEE-B816-4831-9C8F-822CAF99AFA5}"/>
              </a:ext>
            </a:extLst>
          </p:cNvPr>
          <p:cNvSpPr txBox="1"/>
          <p:nvPr/>
        </p:nvSpPr>
        <p:spPr>
          <a:xfrm>
            <a:off x="7289800" y="6188206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rgbClr val="00B0F0"/>
                </a:solidFill>
              </a:rPr>
              <a:t>Vedoucí: Mgr. Roman </a:t>
            </a:r>
            <a:r>
              <a:rPr lang="cs-CZ" sz="2800" dirty="0" err="1">
                <a:solidFill>
                  <a:srgbClr val="00B0F0"/>
                </a:solidFill>
              </a:rPr>
              <a:t>Vyjídáček</a:t>
            </a:r>
            <a:endParaRPr lang="cs-CZ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9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Demonstrace</a:t>
            </a:r>
          </a:p>
        </p:txBody>
      </p:sp>
    </p:spTree>
    <p:extLst>
      <p:ext uri="{BB962C8B-B14F-4D97-AF65-F5344CB8AC3E}">
        <p14:creationId xmlns:p14="http://schemas.microsoft.com/office/powerpoint/2010/main" val="330186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97" y="0"/>
            <a:ext cx="10520702" cy="1325563"/>
          </a:xfrm>
        </p:spPr>
        <p:txBody>
          <a:bodyPr>
            <a:normAutofit/>
          </a:bodyPr>
          <a:lstStyle/>
          <a:p>
            <a:r>
              <a:rPr lang="cs-CZ" b="1" u="sng" dirty="0">
                <a:solidFill>
                  <a:srgbClr val="00B0F0"/>
                </a:solidFill>
              </a:rPr>
              <a:t>Demonstrace – streamování audia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2887846"/>
          </a:xfrm>
        </p:spPr>
        <p:txBody>
          <a:bodyPr>
            <a:normAutofit/>
          </a:bodyPr>
          <a:lstStyle/>
          <a:p>
            <a:endParaRPr lang="cs-CZ" sz="2400" dirty="0">
              <a:solidFill>
                <a:srgbClr val="00B0F0"/>
              </a:solidFill>
            </a:endParaRPr>
          </a:p>
          <a:p>
            <a:endParaRPr lang="cs-CZ" sz="2400" dirty="0">
              <a:solidFill>
                <a:srgbClr val="00B0F0"/>
              </a:solidFill>
            </a:endParaRPr>
          </a:p>
        </p:txBody>
      </p:sp>
      <p:pic>
        <p:nvPicPr>
          <p:cNvPr id="4" name="2023-08-12_14-41-09">
            <a:hlinkClick r:id="" action="ppaction://media"/>
            <a:extLst>
              <a:ext uri="{FF2B5EF4-FFF2-40B4-BE49-F238E27FC236}">
                <a16:creationId xmlns:a16="http://schemas.microsoft.com/office/drawing/2014/main" id="{83408E52-0953-4F4B-748E-7DA0AA44742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58679" y="1056904"/>
            <a:ext cx="8674641" cy="542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3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1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Použité technologie</a:t>
            </a:r>
          </a:p>
        </p:txBody>
      </p:sp>
    </p:spTree>
    <p:extLst>
      <p:ext uri="{BB962C8B-B14F-4D97-AF65-F5344CB8AC3E}">
        <p14:creationId xmlns:p14="http://schemas.microsoft.com/office/powerpoint/2010/main" val="3147177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sz="4400" b="1" u="sng" dirty="0">
                <a:solidFill>
                  <a:srgbClr val="00B0F0"/>
                </a:solidFill>
              </a:rPr>
              <a:t>Použité technologie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690688"/>
            <a:ext cx="10515598" cy="4154361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F0"/>
                </a:solidFill>
              </a:rPr>
              <a:t>Python</a:t>
            </a:r>
            <a:r>
              <a:rPr lang="cs-CZ" dirty="0">
                <a:solidFill>
                  <a:srgbClr val="00B0F0"/>
                </a:solidFill>
              </a:rPr>
              <a:t> - rozšiřitelnost, interpretovaný jazyk zde nebyl nevýhodou, používaný k podobným účelům, k </a:t>
            </a:r>
            <a:r>
              <a:rPr lang="cs-CZ" dirty="0" err="1">
                <a:solidFill>
                  <a:srgbClr val="00B0F0"/>
                </a:solidFill>
              </a:rPr>
              <a:t>discord</a:t>
            </a:r>
            <a:r>
              <a:rPr lang="cs-CZ" dirty="0">
                <a:solidFill>
                  <a:srgbClr val="00B0F0"/>
                </a:solidFill>
              </a:rPr>
              <a:t> API jsou nejvýhodnější k výběru knihovny buď discord.py nebo discord.js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r>
              <a:rPr lang="cs-CZ" b="1" dirty="0" err="1">
                <a:solidFill>
                  <a:srgbClr val="00B0F0"/>
                </a:solidFill>
              </a:rPr>
              <a:t>Asyncio</a:t>
            </a:r>
            <a:r>
              <a:rPr lang="cs-CZ" dirty="0">
                <a:solidFill>
                  <a:srgbClr val="00B0F0"/>
                </a:solidFill>
              </a:rPr>
              <a:t> – </a:t>
            </a:r>
            <a:r>
              <a:rPr lang="cs-CZ" i="1" dirty="0" err="1">
                <a:solidFill>
                  <a:srgbClr val="00B0F0"/>
                </a:solidFill>
              </a:rPr>
              <a:t>concurrent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code</a:t>
            </a:r>
            <a:r>
              <a:rPr lang="cs-CZ" dirty="0">
                <a:solidFill>
                  <a:srgbClr val="00B0F0"/>
                </a:solidFill>
              </a:rPr>
              <a:t>, obsluha více požadavků „souběžně“, nikoliv však „</a:t>
            </a:r>
            <a:r>
              <a:rPr lang="cs-CZ" dirty="0" err="1">
                <a:solidFill>
                  <a:srgbClr val="00B0F0"/>
                </a:solidFill>
              </a:rPr>
              <a:t>true</a:t>
            </a:r>
            <a:r>
              <a:rPr lang="cs-CZ" dirty="0">
                <a:solidFill>
                  <a:srgbClr val="00B0F0"/>
                </a:solidFill>
              </a:rPr>
              <a:t> </a:t>
            </a:r>
            <a:r>
              <a:rPr lang="cs-CZ" dirty="0" err="1">
                <a:solidFill>
                  <a:srgbClr val="00B0F0"/>
                </a:solidFill>
              </a:rPr>
              <a:t>parallel</a:t>
            </a:r>
            <a:r>
              <a:rPr lang="cs-CZ" dirty="0">
                <a:solidFill>
                  <a:srgbClr val="00B0F0"/>
                </a:solidFill>
              </a:rPr>
              <a:t>“, používaný pro network komunikaci programu a platformy</a:t>
            </a:r>
          </a:p>
          <a:p>
            <a:endParaRPr lang="cs-CZ" i="1" dirty="0">
              <a:solidFill>
                <a:srgbClr val="00B0F0"/>
              </a:solidFill>
            </a:endParaRPr>
          </a:p>
          <a:p>
            <a:r>
              <a:rPr lang="cs-CZ" b="1" dirty="0" err="1">
                <a:solidFill>
                  <a:srgbClr val="00B0F0"/>
                </a:solidFill>
              </a:rPr>
              <a:t>FFmpeg</a:t>
            </a:r>
            <a:r>
              <a:rPr lang="cs-CZ" dirty="0">
                <a:solidFill>
                  <a:srgbClr val="00B0F0"/>
                </a:solidFill>
              </a:rPr>
              <a:t> -  CLI program pro zpracování audia (videa)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endParaRPr lang="cs-CZ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064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u="sng" dirty="0">
                <a:solidFill>
                  <a:srgbClr val="00B0F0"/>
                </a:solidFill>
              </a:rPr>
              <a:t>Rozšíření do budoucna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06" y="1636653"/>
            <a:ext cx="10515598" cy="3324098"/>
          </a:xfrm>
        </p:spPr>
        <p:txBody>
          <a:bodyPr>
            <a:no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Problém: příkaz se </a:t>
            </a:r>
            <a:r>
              <a:rPr lang="cs-CZ" u="sng" dirty="0">
                <a:solidFill>
                  <a:srgbClr val="00B0F0"/>
                </a:solidFill>
              </a:rPr>
              <a:t>ručně</a:t>
            </a:r>
            <a:r>
              <a:rPr lang="cs-CZ" dirty="0">
                <a:solidFill>
                  <a:srgbClr val="00B0F0"/>
                </a:solidFill>
              </a:rPr>
              <a:t> vypisuje</a:t>
            </a:r>
            <a:endParaRPr lang="cs-CZ" u="sng" dirty="0">
              <a:solidFill>
                <a:srgbClr val="00B0F0"/>
              </a:solidFill>
            </a:endParaRPr>
          </a:p>
          <a:p>
            <a:r>
              <a:rPr lang="cs-CZ" dirty="0">
                <a:solidFill>
                  <a:srgbClr val="00B0F0"/>
                </a:solidFill>
              </a:rPr>
              <a:t>Řešení: </a:t>
            </a:r>
            <a:r>
              <a:rPr lang="cs-CZ" i="1" dirty="0" err="1">
                <a:solidFill>
                  <a:srgbClr val="00B0F0"/>
                </a:solidFill>
              </a:rPr>
              <a:t>voice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recognition</a:t>
            </a:r>
            <a:r>
              <a:rPr lang="cs-CZ" dirty="0">
                <a:solidFill>
                  <a:srgbClr val="00B0F0"/>
                </a:solidFill>
              </a:rPr>
              <a:t> u příkazů jenž mají smysl</a:t>
            </a:r>
          </a:p>
          <a:p>
            <a:r>
              <a:rPr lang="cs-CZ" dirty="0">
                <a:solidFill>
                  <a:srgbClr val="00B0F0"/>
                </a:solidFill>
              </a:rPr>
              <a:t>Myšlenka: „</a:t>
            </a:r>
            <a:r>
              <a:rPr lang="cs-CZ" dirty="0" err="1">
                <a:solidFill>
                  <a:srgbClr val="00B0F0"/>
                </a:solidFill>
              </a:rPr>
              <a:t>Hey</a:t>
            </a:r>
            <a:r>
              <a:rPr lang="cs-CZ" dirty="0">
                <a:solidFill>
                  <a:srgbClr val="00B0F0"/>
                </a:solidFill>
              </a:rPr>
              <a:t> &lt;bot-</a:t>
            </a:r>
            <a:r>
              <a:rPr lang="cs-CZ" dirty="0" err="1">
                <a:solidFill>
                  <a:srgbClr val="00B0F0"/>
                </a:solidFill>
              </a:rPr>
              <a:t>name</a:t>
            </a:r>
            <a:r>
              <a:rPr lang="cs-CZ" dirty="0">
                <a:solidFill>
                  <a:srgbClr val="00B0F0"/>
                </a:solidFill>
              </a:rPr>
              <a:t>&gt;, skip </a:t>
            </a:r>
            <a:r>
              <a:rPr lang="cs-CZ" dirty="0" err="1">
                <a:solidFill>
                  <a:srgbClr val="00B0F0"/>
                </a:solidFill>
              </a:rPr>
              <a:t>current</a:t>
            </a:r>
            <a:r>
              <a:rPr lang="cs-CZ" dirty="0">
                <a:solidFill>
                  <a:srgbClr val="00B0F0"/>
                </a:solidFill>
              </a:rPr>
              <a:t> audio“ 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r>
              <a:rPr lang="cs-CZ" dirty="0" err="1">
                <a:solidFill>
                  <a:srgbClr val="00B0F0"/>
                </a:solidFill>
              </a:rPr>
              <a:t>Voice-recognition</a:t>
            </a:r>
            <a:r>
              <a:rPr lang="cs-CZ" dirty="0">
                <a:solidFill>
                  <a:srgbClr val="00B0F0"/>
                </a:solidFill>
              </a:rPr>
              <a:t> pravděpodobně jako cloud služba (od </a:t>
            </a:r>
            <a:r>
              <a:rPr lang="cs-CZ" dirty="0" err="1">
                <a:solidFill>
                  <a:srgbClr val="00B0F0"/>
                </a:solidFill>
              </a:rPr>
              <a:t>OpenAI</a:t>
            </a:r>
            <a:r>
              <a:rPr lang="cs-CZ" dirty="0">
                <a:solidFill>
                  <a:srgbClr val="00B0F0"/>
                </a:solidFill>
              </a:rPr>
              <a:t>, Google apod.)</a:t>
            </a:r>
          </a:p>
        </p:txBody>
      </p:sp>
    </p:spTree>
    <p:extLst>
      <p:ext uri="{BB962C8B-B14F-4D97-AF65-F5344CB8AC3E}">
        <p14:creationId xmlns:p14="http://schemas.microsoft.com/office/powerpoint/2010/main" val="752324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Děkuji za pozornost!</a:t>
            </a:r>
          </a:p>
        </p:txBody>
      </p:sp>
    </p:spTree>
    <p:extLst>
      <p:ext uri="{BB962C8B-B14F-4D97-AF65-F5344CB8AC3E}">
        <p14:creationId xmlns:p14="http://schemas.microsoft.com/office/powerpoint/2010/main" val="3160648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 err="1">
                <a:solidFill>
                  <a:srgbClr val="00B0F0"/>
                </a:solidFill>
              </a:rPr>
              <a:t>Discord</a:t>
            </a:r>
            <a:endParaRPr lang="cs-CZ" sz="5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97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9FECB4A-DF7D-4F3D-8313-3023B9EC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u="sng" dirty="0" err="1">
                <a:solidFill>
                  <a:srgbClr val="00B0F0"/>
                </a:solidFill>
              </a:rPr>
              <a:t>Discord</a:t>
            </a:r>
            <a:r>
              <a:rPr lang="cs-CZ" b="1" u="sng" dirty="0">
                <a:solidFill>
                  <a:srgbClr val="00B0F0"/>
                </a:solidFill>
              </a:rPr>
              <a:t>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05B93A-CC31-496F-9165-4384CD755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571339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Telekomunikační platforma (textové místnosti, audio-video místnosti)</a:t>
            </a:r>
          </a:p>
          <a:p>
            <a:r>
              <a:rPr lang="cs-CZ" dirty="0" err="1">
                <a:solidFill>
                  <a:srgbClr val="00B0F0"/>
                </a:solidFill>
              </a:rPr>
              <a:t>Multiplatformí</a:t>
            </a:r>
            <a:r>
              <a:rPr lang="cs-CZ" dirty="0">
                <a:solidFill>
                  <a:srgbClr val="00B0F0"/>
                </a:solidFill>
              </a:rPr>
              <a:t> (Desktop, Mobile, Web, …)</a:t>
            </a:r>
          </a:p>
          <a:p>
            <a:r>
              <a:rPr lang="cs-CZ" dirty="0">
                <a:solidFill>
                  <a:srgbClr val="00B0F0"/>
                </a:solidFill>
              </a:rPr>
              <a:t>Podobné např. s MS Teams, </a:t>
            </a:r>
            <a:r>
              <a:rPr lang="cs-CZ" dirty="0" err="1">
                <a:solidFill>
                  <a:srgbClr val="00B0F0"/>
                </a:solidFill>
              </a:rPr>
              <a:t>Slack</a:t>
            </a:r>
            <a:r>
              <a:rPr lang="cs-CZ" dirty="0">
                <a:solidFill>
                  <a:srgbClr val="00B0F0"/>
                </a:solidFill>
              </a:rPr>
              <a:t> apod.</a:t>
            </a:r>
          </a:p>
          <a:p>
            <a:r>
              <a:rPr lang="cs-CZ" dirty="0">
                <a:solidFill>
                  <a:srgbClr val="00B0F0"/>
                </a:solidFill>
              </a:rPr>
              <a:t>Rozšiřitelnost (vlastní integrované aplikace, vlastní programem řízený účet =&gt; bot)</a:t>
            </a:r>
          </a:p>
        </p:txBody>
      </p:sp>
    </p:spTree>
    <p:extLst>
      <p:ext uri="{BB962C8B-B14F-4D97-AF65-F5344CB8AC3E}">
        <p14:creationId xmlns:p14="http://schemas.microsoft.com/office/powerpoint/2010/main" val="254801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u="sng" dirty="0">
                <a:solidFill>
                  <a:srgbClr val="00B0F0"/>
                </a:solidFill>
              </a:rPr>
              <a:t>Kategorie funkcionalit: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06" y="1565401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Nástroje pro správu komunit</a:t>
            </a:r>
          </a:p>
          <a:p>
            <a:r>
              <a:rPr lang="cs-CZ" dirty="0">
                <a:solidFill>
                  <a:srgbClr val="00B0F0"/>
                </a:solidFill>
              </a:rPr>
              <a:t>Kalendářní události a jejich správa</a:t>
            </a:r>
          </a:p>
          <a:p>
            <a:r>
              <a:rPr lang="cs-CZ" dirty="0">
                <a:solidFill>
                  <a:srgbClr val="00B0F0"/>
                </a:solidFill>
              </a:rPr>
              <a:t>Streamování audia</a:t>
            </a:r>
          </a:p>
        </p:txBody>
      </p:sp>
    </p:spTree>
    <p:extLst>
      <p:ext uri="{BB962C8B-B14F-4D97-AF65-F5344CB8AC3E}">
        <p14:creationId xmlns:p14="http://schemas.microsoft.com/office/powerpoint/2010/main" val="100735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u="sng" dirty="0">
                <a:solidFill>
                  <a:srgbClr val="00B0F0"/>
                </a:solidFill>
              </a:rPr>
              <a:t>Funkcionalita - nástroje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529775"/>
            <a:ext cx="10515598" cy="508478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Cíl: Vytvořit sadu nástrojů jenž umožní moderátorům jednodušší, rychlejší a rozšířenější kontrolu nad serverem a jejich uživateli.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r>
              <a:rPr lang="cs-CZ" dirty="0">
                <a:solidFill>
                  <a:srgbClr val="00B0F0"/>
                </a:solidFill>
              </a:rPr>
              <a:t>Správa pravidel komunit</a:t>
            </a:r>
          </a:p>
          <a:p>
            <a:r>
              <a:rPr lang="cs-CZ" dirty="0">
                <a:solidFill>
                  <a:srgbClr val="00B0F0"/>
                </a:solidFill>
              </a:rPr>
              <a:t>Kontrola nevhodného obsahu</a:t>
            </a:r>
          </a:p>
          <a:p>
            <a:r>
              <a:rPr lang="cs-CZ" dirty="0">
                <a:solidFill>
                  <a:srgbClr val="00B0F0"/>
                </a:solidFill>
              </a:rPr>
              <a:t>Správa pravomocí</a:t>
            </a:r>
          </a:p>
          <a:p>
            <a:r>
              <a:rPr lang="cs-CZ" dirty="0">
                <a:solidFill>
                  <a:srgbClr val="00B0F0"/>
                </a:solidFill>
              </a:rPr>
              <a:t>Kontrola uživatelů s rejstříkem</a:t>
            </a:r>
          </a:p>
          <a:p>
            <a:r>
              <a:rPr lang="cs-CZ" dirty="0">
                <a:solidFill>
                  <a:srgbClr val="00B0F0"/>
                </a:solidFill>
              </a:rPr>
              <a:t>Jiné (bez kategorie)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r>
              <a:rPr lang="cs-CZ" dirty="0">
                <a:solidFill>
                  <a:srgbClr val="00B0F0"/>
                </a:solidFill>
              </a:rPr>
              <a:t>Celkem: 45+ příkazů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endParaRPr lang="cs-CZ" dirty="0">
              <a:solidFill>
                <a:srgbClr val="00B0F0"/>
              </a:solidFill>
            </a:endParaRPr>
          </a:p>
          <a:p>
            <a:endParaRPr lang="cs-CZ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11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u="sng" dirty="0">
                <a:solidFill>
                  <a:srgbClr val="00B0F0"/>
                </a:solidFill>
              </a:rPr>
              <a:t>Funkcionalita - události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06" y="1559463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Cíl: Vytvořit (již dříve) chybějící funkcionalitu pro naplánování si schůzky, obecně libovolné události.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r>
              <a:rPr lang="cs-CZ" dirty="0">
                <a:solidFill>
                  <a:srgbClr val="00B0F0"/>
                </a:solidFill>
              </a:rPr>
              <a:t>Správa události (název, popis, datum a čas, místo apod.)</a:t>
            </a:r>
          </a:p>
          <a:p>
            <a:r>
              <a:rPr lang="cs-CZ" dirty="0">
                <a:solidFill>
                  <a:srgbClr val="00B0F0"/>
                </a:solidFill>
              </a:rPr>
              <a:t>Varianty a customizace (omezení počtu, anonymizace osob apod.)</a:t>
            </a:r>
          </a:p>
          <a:p>
            <a:r>
              <a:rPr lang="cs-CZ" dirty="0">
                <a:solidFill>
                  <a:srgbClr val="00B0F0"/>
                </a:solidFill>
              </a:rPr>
              <a:t>Evidence osob do kategorií (</a:t>
            </a:r>
            <a:r>
              <a:rPr lang="cs-CZ" dirty="0" err="1">
                <a:solidFill>
                  <a:srgbClr val="00B0F0"/>
                </a:solidFill>
              </a:rPr>
              <a:t>accepted</a:t>
            </a:r>
            <a:r>
              <a:rPr lang="cs-CZ" dirty="0">
                <a:solidFill>
                  <a:srgbClr val="00B0F0"/>
                </a:solidFill>
              </a:rPr>
              <a:t>, </a:t>
            </a:r>
            <a:r>
              <a:rPr lang="cs-CZ" dirty="0" err="1">
                <a:solidFill>
                  <a:srgbClr val="00B0F0"/>
                </a:solidFill>
              </a:rPr>
              <a:t>tentative</a:t>
            </a:r>
            <a:r>
              <a:rPr lang="cs-CZ" dirty="0">
                <a:solidFill>
                  <a:srgbClr val="00B0F0"/>
                </a:solidFill>
              </a:rPr>
              <a:t>, </a:t>
            </a:r>
            <a:r>
              <a:rPr lang="cs-CZ" dirty="0" err="1">
                <a:solidFill>
                  <a:srgbClr val="00B0F0"/>
                </a:solidFill>
              </a:rPr>
              <a:t>declined</a:t>
            </a:r>
            <a:r>
              <a:rPr lang="cs-CZ" dirty="0">
                <a:solidFill>
                  <a:srgbClr val="00B0F0"/>
                </a:solidFill>
              </a:rPr>
              <a:t>)</a:t>
            </a:r>
          </a:p>
          <a:p>
            <a:r>
              <a:rPr lang="cs-CZ" dirty="0">
                <a:solidFill>
                  <a:srgbClr val="00B0F0"/>
                </a:solidFill>
              </a:rPr>
              <a:t>Notifikace</a:t>
            </a:r>
          </a:p>
        </p:txBody>
      </p:sp>
    </p:spTree>
    <p:extLst>
      <p:ext uri="{BB962C8B-B14F-4D97-AF65-F5344CB8AC3E}">
        <p14:creationId xmlns:p14="http://schemas.microsoft.com/office/powerpoint/2010/main" val="961517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8678BA-21A6-4450-A611-7A8268F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11" y="2764556"/>
            <a:ext cx="663657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b="1" dirty="0">
                <a:solidFill>
                  <a:srgbClr val="00B0F0"/>
                </a:solidFill>
              </a:rPr>
              <a:t>Demonstrace</a:t>
            </a:r>
          </a:p>
        </p:txBody>
      </p:sp>
    </p:spTree>
    <p:extLst>
      <p:ext uri="{BB962C8B-B14F-4D97-AF65-F5344CB8AC3E}">
        <p14:creationId xmlns:p14="http://schemas.microsoft.com/office/powerpoint/2010/main" val="1121967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u="sng" dirty="0">
                <a:solidFill>
                  <a:srgbClr val="00B0F0"/>
                </a:solidFill>
              </a:rPr>
              <a:t>Plánovaná událost:</a:t>
            </a:r>
          </a:p>
        </p:txBody>
      </p:sp>
      <p:pic>
        <p:nvPicPr>
          <p:cNvPr id="14" name="Zástupný obsah 13">
            <a:extLst>
              <a:ext uri="{FF2B5EF4-FFF2-40B4-BE49-F238E27FC236}">
                <a16:creationId xmlns:a16="http://schemas.microsoft.com/office/drawing/2014/main" id="{4B7EF28B-57E5-F0FF-4A8D-C8C011480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8526" y="1690688"/>
            <a:ext cx="7714947" cy="4759164"/>
          </a:xfrm>
        </p:spPr>
      </p:pic>
    </p:spTree>
    <p:extLst>
      <p:ext uri="{BB962C8B-B14F-4D97-AF65-F5344CB8AC3E}">
        <p14:creationId xmlns:p14="http://schemas.microsoft.com/office/powerpoint/2010/main" val="270256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F4A8BE-4790-42AE-AA93-BFB417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cs-CZ" b="1" u="sng" dirty="0">
                <a:solidFill>
                  <a:srgbClr val="00B0F0"/>
                </a:solidFill>
              </a:rPr>
              <a:t>Funkcionalita – streamování audia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594B4E-98F5-4C3E-8033-89A51223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06" y="1577276"/>
            <a:ext cx="10515598" cy="415436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F0"/>
                </a:solidFill>
              </a:rPr>
              <a:t>Cíl: Vylepšení „user </a:t>
            </a:r>
            <a:r>
              <a:rPr lang="cs-CZ" dirty="0" err="1">
                <a:solidFill>
                  <a:srgbClr val="00B0F0"/>
                </a:solidFill>
              </a:rPr>
              <a:t>experience</a:t>
            </a:r>
            <a:r>
              <a:rPr lang="cs-CZ" dirty="0">
                <a:solidFill>
                  <a:srgbClr val="00B0F0"/>
                </a:solidFill>
              </a:rPr>
              <a:t>“ pro uživatele na serveru.</a:t>
            </a:r>
          </a:p>
          <a:p>
            <a:endParaRPr lang="cs-CZ" dirty="0">
              <a:solidFill>
                <a:srgbClr val="00B0F0"/>
              </a:solidFill>
            </a:endParaRPr>
          </a:p>
          <a:p>
            <a:r>
              <a:rPr lang="cs-CZ" dirty="0">
                <a:solidFill>
                  <a:srgbClr val="00B0F0"/>
                </a:solidFill>
              </a:rPr>
              <a:t>Audio z URL odkazu</a:t>
            </a:r>
          </a:p>
          <a:p>
            <a:r>
              <a:rPr lang="cs-CZ" dirty="0">
                <a:solidFill>
                  <a:srgbClr val="00B0F0"/>
                </a:solidFill>
              </a:rPr>
              <a:t>Podpora celých </a:t>
            </a:r>
            <a:r>
              <a:rPr lang="cs-CZ" dirty="0" err="1">
                <a:solidFill>
                  <a:srgbClr val="00B0F0"/>
                </a:solidFill>
              </a:rPr>
              <a:t>playlistů</a:t>
            </a:r>
            <a:endParaRPr lang="cs-CZ" dirty="0">
              <a:solidFill>
                <a:srgbClr val="00B0F0"/>
              </a:solidFill>
            </a:endParaRPr>
          </a:p>
          <a:p>
            <a:r>
              <a:rPr lang="cs-CZ" dirty="0">
                <a:solidFill>
                  <a:srgbClr val="00B0F0"/>
                </a:solidFill>
              </a:rPr>
              <a:t>Zpracování audia (hlasitost, filtrace, fronta apod.)</a:t>
            </a:r>
          </a:p>
          <a:p>
            <a:r>
              <a:rPr lang="cs-CZ" dirty="0">
                <a:solidFill>
                  <a:srgbClr val="00B0F0"/>
                </a:solidFill>
              </a:rPr>
              <a:t>Filtrace </a:t>
            </a:r>
            <a:r>
              <a:rPr lang="cs-CZ" i="1" dirty="0" err="1">
                <a:solidFill>
                  <a:srgbClr val="00B0F0"/>
                </a:solidFill>
              </a:rPr>
              <a:t>age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i="1" dirty="0" err="1">
                <a:solidFill>
                  <a:srgbClr val="00B0F0"/>
                </a:solidFill>
              </a:rPr>
              <a:t>restricted</a:t>
            </a:r>
            <a:r>
              <a:rPr lang="cs-CZ" i="1" dirty="0">
                <a:solidFill>
                  <a:srgbClr val="00B0F0"/>
                </a:solidFill>
              </a:rPr>
              <a:t> </a:t>
            </a:r>
            <a:r>
              <a:rPr lang="cs-CZ" dirty="0">
                <a:solidFill>
                  <a:srgbClr val="00B0F0"/>
                </a:solidFill>
              </a:rPr>
              <a:t>obsahu</a:t>
            </a:r>
          </a:p>
        </p:txBody>
      </p:sp>
    </p:spTree>
    <p:extLst>
      <p:ext uri="{BB962C8B-B14F-4D97-AF65-F5344CB8AC3E}">
        <p14:creationId xmlns:p14="http://schemas.microsoft.com/office/powerpoint/2010/main" val="347748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335</Words>
  <Application>Microsoft Office PowerPoint</Application>
  <PresentationFormat>Širokoúhlá obrazovka</PresentationFormat>
  <Paragraphs>58</Paragraphs>
  <Slides>15</Slides>
  <Notes>2</Notes>
  <HiddenSlides>0</HiddenSlides>
  <MMClips>1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Motiv Office</vt:lpstr>
      <vt:lpstr>Bot na platformě Discord</vt:lpstr>
      <vt:lpstr>Discord</vt:lpstr>
      <vt:lpstr>Discord:</vt:lpstr>
      <vt:lpstr>Kategorie funkcionalit:</vt:lpstr>
      <vt:lpstr>Funkcionalita - nástroje</vt:lpstr>
      <vt:lpstr>Funkcionalita - události</vt:lpstr>
      <vt:lpstr>Demonstrace</vt:lpstr>
      <vt:lpstr>Plánovaná událost:</vt:lpstr>
      <vt:lpstr>Funkcionalita – streamování audia</vt:lpstr>
      <vt:lpstr>Demonstrace</vt:lpstr>
      <vt:lpstr>Demonstrace – streamování audia</vt:lpstr>
      <vt:lpstr>Použité technologie</vt:lpstr>
      <vt:lpstr>Použité technologie</vt:lpstr>
      <vt:lpstr>Rozšíření do budoucna</vt:lpstr>
      <vt:lpstr>Děkuji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na platformě Discord</dc:title>
  <dc:creator>Netreba Lukas</dc:creator>
  <cp:lastModifiedBy>Netreba Lukas</cp:lastModifiedBy>
  <cp:revision>35</cp:revision>
  <dcterms:created xsi:type="dcterms:W3CDTF">2021-11-10T10:46:24Z</dcterms:created>
  <dcterms:modified xsi:type="dcterms:W3CDTF">2023-08-26T16:04:20Z</dcterms:modified>
</cp:coreProperties>
</file>