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71" r:id="rId1"/>
  </p:sldMasterIdLst>
  <p:notesMasterIdLst>
    <p:notesMasterId r:id="rId10"/>
  </p:notesMasterIdLst>
  <p:sldIdLst>
    <p:sldId id="256" r:id="rId2"/>
    <p:sldId id="257" r:id="rId3"/>
    <p:sldId id="258" r:id="rId4"/>
    <p:sldId id="274" r:id="rId5"/>
    <p:sldId id="276" r:id="rId6"/>
    <p:sldId id="277" r:id="rId7"/>
    <p:sldId id="275" r:id="rId8"/>
    <p:sldId id="27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82"/>
    <p:restoredTop sz="94679"/>
  </p:normalViewPr>
  <p:slideViewPr>
    <p:cSldViewPr snapToGrid="0">
      <p:cViewPr varScale="1">
        <p:scale>
          <a:sx n="43" d="100"/>
          <a:sy n="43" d="100"/>
        </p:scale>
        <p:origin x="432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d6975417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d6975417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d697541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d6975417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5167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4413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8044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4173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38292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7042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2436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5649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4240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7032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5745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2647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8722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30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4482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5279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4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88670" y="3266769"/>
            <a:ext cx="4965359" cy="1104168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/>
              <a:t>Car Rental System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02386" y="4370937"/>
            <a:ext cx="6789420" cy="333651"/>
          </a:xfrm>
          <a:prstGeom prst="rect">
            <a:avLst/>
          </a:prstGeom>
        </p:spPr>
        <p:txBody>
          <a:bodyPr spcFirstLastPara="1" lIns="91425" tIns="91425" rIns="91425" bIns="91425" anchorCtr="0">
            <a:normAutofit lnSpcReduction="10000"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500"/>
              <a:t>Customize to suit your business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6AB41-2174-FA45-9B64-14962C8D4C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50" r="-2" b="3015"/>
          <a:stretch/>
        </p:blipFill>
        <p:spPr>
          <a:xfrm>
            <a:off x="476592" y="480060"/>
            <a:ext cx="8187348" cy="24873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022488" y="-392593"/>
            <a:ext cx="2915879" cy="177912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dirty="0"/>
              <a:t>Introduction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4005353" y="1749075"/>
            <a:ext cx="2920080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8" name="Picture 4" descr="SIXT rent a car | Premium Car Rental &amp; Top Deals Worldwide">
            <a:extLst>
              <a:ext uri="{FF2B5EF4-FFF2-40B4-BE49-F238E27FC236}">
                <a16:creationId xmlns:a16="http://schemas.microsoft.com/office/drawing/2014/main" id="{EB5F5ED5-05E1-1B20-163E-976D74ECC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70321" cy="302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00E39-3343-7F0F-FDCF-7C2772A40532}"/>
              </a:ext>
            </a:extLst>
          </p:cNvPr>
          <p:cNvSpPr txBox="1"/>
          <p:nvPr/>
        </p:nvSpPr>
        <p:spPr>
          <a:xfrm>
            <a:off x="287790" y="3112175"/>
            <a:ext cx="70763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Welcome to </a:t>
            </a:r>
            <a:r>
              <a:rPr lang="en-US" dirty="0" err="1"/>
              <a:t>Ecar</a:t>
            </a:r>
            <a:r>
              <a:rPr lang="en-US" dirty="0"/>
              <a:t> Rental, your destination for eco-friendly transportation. With our range of electric vehicles, you can enjoy a clean and quiet driving experience while reducing your carbon footprint. Book your electric car today and join the movement towards sustainable travel.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123950"/>
            <a:ext cx="8520600" cy="92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Car Rental System Overview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86750" y="1177425"/>
            <a:ext cx="8961000" cy="38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</a:rPr>
              <a:t>Record data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</a:rPr>
              <a:t>Give updates any time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</a:rPr>
              <a:t>Integrated system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</a:rPr>
              <a:t>Cost effective online system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</a:rPr>
              <a:t>User friendly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F234-F166-BF4A-9EC0-7D177E10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3" name="Content Placeholder 2" descr="A diagram of a car rental&#10;&#10;Description automatically generated with medium confidence">
            <a:extLst>
              <a:ext uri="{FF2B5EF4-FFF2-40B4-BE49-F238E27FC236}">
                <a16:creationId xmlns:a16="http://schemas.microsoft.com/office/drawing/2014/main" id="{0880EC40-8550-8116-A298-DB1E0E7CE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86" y="1620838"/>
            <a:ext cx="3778866" cy="29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0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2AB183-7A7E-D26D-F805-0D08272FCE9F}"/>
              </a:ext>
            </a:extLst>
          </p:cNvPr>
          <p:cNvSpPr txBox="1"/>
          <p:nvPr/>
        </p:nvSpPr>
        <p:spPr>
          <a:xfrm>
            <a:off x="65314" y="309593"/>
            <a:ext cx="67988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               Acceptance Criteria: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Start and end dates required for car rental.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Personal information must be provided.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Display error message for missing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Prevent renting unavailable cars.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Search Car: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Search by car ID, make, or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Return "No match found" if car doesn't exist.</a:t>
            </a:r>
          </a:p>
          <a:p>
            <a:pPr algn="l">
              <a:buFont typeface="+mj-lt"/>
              <a:buAutoNum type="arabicPeriod" startAt="3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Login: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Username and password required for login.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Reset password option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8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70ABD4-2848-2DC7-1B07-4D2B1B051436}"/>
              </a:ext>
            </a:extLst>
          </p:cNvPr>
          <p:cNvSpPr txBox="1"/>
          <p:nvPr/>
        </p:nvSpPr>
        <p:spPr>
          <a:xfrm>
            <a:off x="432707" y="323646"/>
            <a:ext cx="64477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 Scenario:</a:t>
            </a:r>
          </a:p>
          <a:p>
            <a:endParaRPr lang="en-US" dirty="0"/>
          </a:p>
          <a:p>
            <a:r>
              <a:rPr lang="en-US" dirty="0"/>
              <a:t>1. Rent A Car:</a:t>
            </a:r>
          </a:p>
          <a:p>
            <a:r>
              <a:rPr lang="en-US" dirty="0"/>
              <a:t>- Select car.</a:t>
            </a:r>
          </a:p>
          <a:p>
            <a:r>
              <a:rPr lang="en-US" dirty="0"/>
              <a:t>- Fill required information.</a:t>
            </a:r>
          </a:p>
          <a:p>
            <a:r>
              <a:rPr lang="en-US" dirty="0"/>
              <a:t>- Submit and receive rental confirmation.</a:t>
            </a:r>
          </a:p>
          <a:p>
            <a:endParaRPr lang="en-US" dirty="0"/>
          </a:p>
          <a:p>
            <a:r>
              <a:rPr lang="en-US" dirty="0"/>
              <a:t>2. Search Car:</a:t>
            </a:r>
          </a:p>
          <a:p>
            <a:r>
              <a:rPr lang="en-US" dirty="0"/>
              <a:t>- Enter car information.</a:t>
            </a:r>
          </a:p>
          <a:p>
            <a:r>
              <a:rPr lang="en-US" dirty="0"/>
              <a:t>- Click search button.</a:t>
            </a:r>
          </a:p>
          <a:p>
            <a:r>
              <a:rPr lang="en-US" dirty="0"/>
              <a:t>- Receive availability status.</a:t>
            </a:r>
          </a:p>
          <a:p>
            <a:endParaRPr lang="en-US" dirty="0"/>
          </a:p>
          <a:p>
            <a:r>
              <a:rPr lang="en-US" dirty="0"/>
              <a:t>3. Login:</a:t>
            </a:r>
          </a:p>
          <a:p>
            <a:r>
              <a:rPr lang="en-US" dirty="0"/>
              <a:t>- Enter username and password.</a:t>
            </a:r>
          </a:p>
          <a:p>
            <a:r>
              <a:rPr lang="en-US" dirty="0"/>
              <a:t>- Login to personal page.</a:t>
            </a:r>
          </a:p>
          <a:p>
            <a:r>
              <a:rPr lang="en-US" dirty="0"/>
              <a:t>- Choose desired action.</a:t>
            </a:r>
          </a:p>
        </p:txBody>
      </p:sp>
    </p:spTree>
    <p:extLst>
      <p:ext uri="{BB962C8B-B14F-4D97-AF65-F5344CB8AC3E}">
        <p14:creationId xmlns:p14="http://schemas.microsoft.com/office/powerpoint/2010/main" val="112182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D524-0A61-AD4B-982D-9EA0246D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46A8CB7-3D65-F1BD-80FA-94124884D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2" y="930442"/>
            <a:ext cx="6710946" cy="3600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63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E016-7944-2C46-8011-D514E70C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The End!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0636-B609-194C-ACF2-035DE72A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sz="950" b="1" i="1" dirty="0">
              <a:highlight>
                <a:srgbClr val="FFFF00"/>
              </a:highlight>
            </a:endParaRPr>
          </a:p>
          <a:p>
            <a:pPr lvl="3"/>
            <a:endParaRPr lang="en-US" sz="950" b="1" i="1" dirty="0">
              <a:highlight>
                <a:srgbClr val="FFFF00"/>
              </a:highlight>
            </a:endParaRPr>
          </a:p>
          <a:p>
            <a:pPr marL="1028700" lvl="3" indent="0">
              <a:buNone/>
            </a:pPr>
            <a:r>
              <a:rPr lang="en-US" sz="6000" b="1" i="1" dirty="0"/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643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{4F0551A3-586B-2343-9F42-A8A7E9F72516}tf10001060</Template>
  <TotalTime>274</TotalTime>
  <Words>227</Words>
  <Application>Microsoft Office PowerPoint</Application>
  <PresentationFormat>On-screen Show (16:9)</PresentationFormat>
  <Paragraphs>44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Söhne</vt:lpstr>
      <vt:lpstr>Trebuchet MS</vt:lpstr>
      <vt:lpstr>Wingdings 3</vt:lpstr>
      <vt:lpstr>Facet</vt:lpstr>
      <vt:lpstr>Car Rental System</vt:lpstr>
      <vt:lpstr>Introduction</vt:lpstr>
      <vt:lpstr> Car Rental System Overview</vt:lpstr>
      <vt:lpstr>Use case diagram</vt:lpstr>
      <vt:lpstr>PowerPoint Presentation</vt:lpstr>
      <vt:lpstr>PowerPoint Presentation</vt:lpstr>
      <vt:lpstr>Class diagram</vt:lpstr>
      <vt:lpstr>       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Luxury Car Rental System</dc:title>
  <dc:creator>fortuna fikadu</dc:creator>
  <cp:lastModifiedBy>fortuna fikadu</cp:lastModifiedBy>
  <cp:revision>15</cp:revision>
  <dcterms:modified xsi:type="dcterms:W3CDTF">2023-06-24T21:01:08Z</dcterms:modified>
</cp:coreProperties>
</file>