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8" r:id="rId2"/>
    <p:sldId id="259" r:id="rId3"/>
    <p:sldId id="260"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BB992E-A853-E669-1FFA-AF2AEA3468EB}" name="Victor A. Rivera &lt;Student&gt;" initials="V&lt;" userId="S::0612118687@my.browardschools.com::1e07ae0f-9f73-419f-b4c1-dd9a92a3e275" providerId="AD"/>
  <p188:author id="{4EC1EE53-F2C3-4D68-A5CA-84A7566ED14E}" name="Xzavier Carter &lt;Student&gt;" initials="X&lt;" userId="S::0612084814@my.browardschools.com::cac32a8f-99de-4802-b724-fa0ede233c05" providerId="AD"/>
  <p188:author id="{ACAB9AE8-E013-DE8F-2D19-5BDB0AEFD852}" name="Miguel Niebles &lt;Student&gt;" initials="M&lt;" userId="S::0615113100@my.browardschools.com::9ac9a6fb-9096-4a84-b88f-07d4c1bfc75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7CF438-A0EB-9B4A-8F69-2E3E958FA67C}" v="6" dt="2024-12-09T03:38:24.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69"/>
  </p:normalViewPr>
  <p:slideViewPr>
    <p:cSldViewPr snapToGrid="0">
      <p:cViewPr varScale="1">
        <p:scale>
          <a:sx n="114" d="100"/>
          <a:sy n="114" d="100"/>
        </p:scale>
        <p:origin x="5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zavier Carter &lt;Student&gt;" userId="S::0612084814@my.browardschools.com::cac32a8f-99de-4802-b724-fa0ede233c05" providerId="AD" clId="Web-{536E9DB3-D582-CCB0-04EF-D6339096FE4C}"/>
    <pc:docChg chg="modSld">
      <pc:chgData name="Xzavier Carter &lt;Student&gt;" userId="S::0612084814@my.browardschools.com::cac32a8f-99de-4802-b724-fa0ede233c05" providerId="AD" clId="Web-{536E9DB3-D582-CCB0-04EF-D6339096FE4C}" dt="2024-11-30T04:39:55.843" v="103"/>
      <pc:docMkLst>
        <pc:docMk/>
      </pc:docMkLst>
      <pc:sldChg chg="addSp delSp modSp addAnim modAnim">
        <pc:chgData name="Xzavier Carter &lt;Student&gt;" userId="S::0612084814@my.browardschools.com::cac32a8f-99de-4802-b724-fa0ede233c05" providerId="AD" clId="Web-{536E9DB3-D582-CCB0-04EF-D6339096FE4C}" dt="2024-11-30T04:39:55.843" v="103"/>
        <pc:sldMkLst>
          <pc:docMk/>
          <pc:sldMk cId="119918640" sldId="260"/>
        </pc:sldMkLst>
        <pc:spChg chg="mod">
          <ac:chgData name="Xzavier Carter &lt;Student&gt;" userId="S::0612084814@my.browardschools.com::cac32a8f-99de-4802-b724-fa0ede233c05" providerId="AD" clId="Web-{536E9DB3-D582-CCB0-04EF-D6339096FE4C}" dt="2024-11-30T04:34:15.001" v="84" actId="1076"/>
          <ac:spMkLst>
            <pc:docMk/>
            <pc:sldMk cId="119918640" sldId="260"/>
            <ac:spMk id="2" creationId="{5B4C597D-59CC-6A1B-2AC0-E359E12639CA}"/>
          </ac:spMkLst>
        </pc:spChg>
        <pc:spChg chg="mod">
          <ac:chgData name="Xzavier Carter &lt;Student&gt;" userId="S::0612084814@my.browardschools.com::cac32a8f-99de-4802-b724-fa0ede233c05" providerId="AD" clId="Web-{536E9DB3-D582-CCB0-04EF-D6339096FE4C}" dt="2024-11-30T04:33:35.479" v="80" actId="1076"/>
          <ac:spMkLst>
            <pc:docMk/>
            <pc:sldMk cId="119918640" sldId="260"/>
            <ac:spMk id="5" creationId="{1C304977-3852-B239-7082-0EB99040E54C}"/>
          </ac:spMkLst>
        </pc:spChg>
        <pc:spChg chg="mod">
          <ac:chgData name="Xzavier Carter &lt;Student&gt;" userId="S::0612084814@my.browardschools.com::cac32a8f-99de-4802-b724-fa0ede233c05" providerId="AD" clId="Web-{536E9DB3-D582-CCB0-04EF-D6339096FE4C}" dt="2024-11-30T04:33:12.681" v="77" actId="20577"/>
          <ac:spMkLst>
            <pc:docMk/>
            <pc:sldMk cId="119918640" sldId="260"/>
            <ac:spMk id="6" creationId="{FCFFC6B4-B54E-E0E7-287F-E09877DE3B2A}"/>
          </ac:spMkLst>
        </pc:spChg>
        <pc:spChg chg="add">
          <ac:chgData name="Xzavier Carter &lt;Student&gt;" userId="S::0612084814@my.browardschools.com::cac32a8f-99de-4802-b724-fa0ede233c05" providerId="AD" clId="Web-{536E9DB3-D582-CCB0-04EF-D6339096FE4C}" dt="2024-11-30T04:16:45.328" v="4"/>
          <ac:spMkLst>
            <pc:docMk/>
            <pc:sldMk cId="119918640" sldId="260"/>
            <ac:spMk id="8" creationId="{2FC11C6C-1FC2-1549-D69A-B077523411AD}"/>
          </ac:spMkLst>
        </pc:spChg>
        <pc:spChg chg="add">
          <ac:chgData name="Xzavier Carter &lt;Student&gt;" userId="S::0612084814@my.browardschools.com::cac32a8f-99de-4802-b724-fa0ede233c05" providerId="AD" clId="Web-{536E9DB3-D582-CCB0-04EF-D6339096FE4C}" dt="2024-11-30T04:26:59.298" v="35"/>
          <ac:spMkLst>
            <pc:docMk/>
            <pc:sldMk cId="119918640" sldId="260"/>
            <ac:spMk id="10" creationId="{281D70EE-E6D1-1A5B-1E32-5EA0CFE7FB14}"/>
          </ac:spMkLst>
        </pc:spChg>
        <pc:spChg chg="add mod">
          <ac:chgData name="Xzavier Carter &lt;Student&gt;" userId="S::0612084814@my.browardschools.com::cac32a8f-99de-4802-b724-fa0ede233c05" providerId="AD" clId="Web-{536E9DB3-D582-CCB0-04EF-D6339096FE4C}" dt="2024-11-30T04:35:18.165" v="91" actId="20577"/>
          <ac:spMkLst>
            <pc:docMk/>
            <pc:sldMk cId="119918640" sldId="260"/>
            <ac:spMk id="11" creationId="{CBACAEDF-BD60-9972-18AE-A69C3371F29A}"/>
          </ac:spMkLst>
        </pc:spChg>
        <pc:spChg chg="add mod">
          <ac:chgData name="Xzavier Carter &lt;Student&gt;" userId="S::0612084814@my.browardschools.com::cac32a8f-99de-4802-b724-fa0ede233c05" providerId="AD" clId="Web-{536E9DB3-D582-CCB0-04EF-D6339096FE4C}" dt="2024-11-30T04:37:35.074" v="97" actId="20577"/>
          <ac:spMkLst>
            <pc:docMk/>
            <pc:sldMk cId="119918640" sldId="260"/>
            <ac:spMk id="13" creationId="{D11366F5-C918-463D-AC53-EEB4BDC054ED}"/>
          </ac:spMkLst>
        </pc:spChg>
        <pc:spChg chg="add mod">
          <ac:chgData name="Xzavier Carter &lt;Student&gt;" userId="S::0612084814@my.browardschools.com::cac32a8f-99de-4802-b724-fa0ede233c05" providerId="AD" clId="Web-{536E9DB3-D582-CCB0-04EF-D6339096FE4C}" dt="2024-11-30T04:38:19.966" v="98" actId="20577"/>
          <ac:spMkLst>
            <pc:docMk/>
            <pc:sldMk cId="119918640" sldId="260"/>
            <ac:spMk id="15" creationId="{5F72703F-90D5-F152-3DA0-640B2F565776}"/>
          </ac:spMkLst>
        </pc:spChg>
      </pc:sldChg>
    </pc:docChg>
  </pc:docChgLst>
  <pc:docChgLst>
    <pc:chgData name="Miguel Niebles &lt;Student&gt;" userId="S::0615113100@my.browardschools.com::9ac9a6fb-9096-4a84-b88f-07d4c1bfc757" providerId="AD" clId="Web-{D0E8765C-0974-E3E0-D877-31193FA5C990}"/>
    <pc:docChg chg="mod">
      <pc:chgData name="Miguel Niebles &lt;Student&gt;" userId="S::0615113100@my.browardschools.com::9ac9a6fb-9096-4a84-b88f-07d4c1bfc757" providerId="AD" clId="Web-{D0E8765C-0974-E3E0-D877-31193FA5C990}" dt="2024-11-13T15:24:27.195" v="0"/>
      <pc:docMkLst>
        <pc:docMk/>
      </pc:docMkLst>
    </pc:docChg>
  </pc:docChgLst>
  <pc:docChgLst>
    <pc:chgData name="Xzavier Carter &lt;Student&gt;" userId="S::0612084814@my.browardschools.com::cac32a8f-99de-4802-b724-fa0ede233c05" providerId="AD" clId="Web-{4E0B9AE0-0340-71A4-37CF-AC18C738BE44}"/>
    <pc:docChg chg="modSld">
      <pc:chgData name="Xzavier Carter &lt;Student&gt;" userId="S::0612084814@my.browardschools.com::cac32a8f-99de-4802-b724-fa0ede233c05" providerId="AD" clId="Web-{4E0B9AE0-0340-71A4-37CF-AC18C738BE44}" dt="2024-11-15T03:43:10.774" v="428"/>
      <pc:docMkLst>
        <pc:docMk/>
      </pc:docMkLst>
      <pc:sldChg chg="addSp delSp modSp">
        <pc:chgData name="Xzavier Carter &lt;Student&gt;" userId="S::0612084814@my.browardschools.com::cac32a8f-99de-4802-b724-fa0ede233c05" providerId="AD" clId="Web-{4E0B9AE0-0340-71A4-37CF-AC18C738BE44}" dt="2024-11-15T03:43:10.774" v="428"/>
        <pc:sldMkLst>
          <pc:docMk/>
          <pc:sldMk cId="110680333" sldId="257"/>
        </pc:sldMkLst>
      </pc:sldChg>
    </pc:docChg>
  </pc:docChgLst>
  <pc:docChgLst>
    <pc:chgData name="Miguel Niebles &lt;Student&gt;" userId="S::0615113100@my.browardschools.com::9ac9a6fb-9096-4a84-b88f-07d4c1bfc757" providerId="AD" clId="Web-{7E8F6E97-C15C-C365-B75A-4118443B2CAE}"/>
    <pc:docChg chg="modSld">
      <pc:chgData name="Miguel Niebles &lt;Student&gt;" userId="S::0615113100@my.browardschools.com::9ac9a6fb-9096-4a84-b88f-07d4c1bfc757" providerId="AD" clId="Web-{7E8F6E97-C15C-C365-B75A-4118443B2CAE}" dt="2024-11-21T14:36:46.987" v="8" actId="20577"/>
      <pc:docMkLst>
        <pc:docMk/>
      </pc:docMkLst>
      <pc:sldChg chg="modSp">
        <pc:chgData name="Miguel Niebles &lt;Student&gt;" userId="S::0615113100@my.browardschools.com::9ac9a6fb-9096-4a84-b88f-07d4c1bfc757" providerId="AD" clId="Web-{7E8F6E97-C15C-C365-B75A-4118443B2CAE}" dt="2024-11-21T14:36:46.987" v="8" actId="20577"/>
        <pc:sldMkLst>
          <pc:docMk/>
          <pc:sldMk cId="957469192" sldId="258"/>
        </pc:sldMkLst>
        <pc:spChg chg="mod">
          <ac:chgData name="Miguel Niebles &lt;Student&gt;" userId="S::0615113100@my.browardschools.com::9ac9a6fb-9096-4a84-b88f-07d4c1bfc757" providerId="AD" clId="Web-{7E8F6E97-C15C-C365-B75A-4118443B2CAE}" dt="2024-11-21T14:36:46.987" v="8" actId="20577"/>
          <ac:spMkLst>
            <pc:docMk/>
            <pc:sldMk cId="957469192" sldId="258"/>
            <ac:spMk id="6" creationId="{30920A88-8A8C-4040-3CCB-61BC219CF168}"/>
          </ac:spMkLst>
        </pc:spChg>
      </pc:sldChg>
    </pc:docChg>
  </pc:docChgLst>
  <pc:docChgLst>
    <pc:chgData name="Victor A. Rivera &lt;Student&gt;" userId="S::0612118687@my.browardschools.com::1e07ae0f-9f73-419f-b4c1-dd9a92a3e275" providerId="AD" clId="Web-{7ACCA122-2CF1-03DB-FB49-5DFAAF608D00}"/>
    <pc:docChg chg="modSld">
      <pc:chgData name="Victor A. Rivera &lt;Student&gt;" userId="S::0612118687@my.browardschools.com::1e07ae0f-9f73-419f-b4c1-dd9a92a3e275" providerId="AD" clId="Web-{7ACCA122-2CF1-03DB-FB49-5DFAAF608D00}" dt="2024-12-02T14:51:53.306" v="8"/>
      <pc:docMkLst>
        <pc:docMk/>
      </pc:docMkLst>
      <pc:sldChg chg="modSp">
        <pc:chgData name="Victor A. Rivera &lt;Student&gt;" userId="S::0612118687@my.browardschools.com::1e07ae0f-9f73-419f-b4c1-dd9a92a3e275" providerId="AD" clId="Web-{7ACCA122-2CF1-03DB-FB49-5DFAAF608D00}" dt="2024-12-02T14:45:29.699" v="7" actId="20577"/>
        <pc:sldMkLst>
          <pc:docMk/>
          <pc:sldMk cId="957469192" sldId="258"/>
        </pc:sldMkLst>
        <pc:spChg chg="mod">
          <ac:chgData name="Victor A. Rivera &lt;Student&gt;" userId="S::0612118687@my.browardschools.com::1e07ae0f-9f73-419f-b4c1-dd9a92a3e275" providerId="AD" clId="Web-{7ACCA122-2CF1-03DB-FB49-5DFAAF608D00}" dt="2024-12-02T14:45:29.699" v="7" actId="20577"/>
          <ac:spMkLst>
            <pc:docMk/>
            <pc:sldMk cId="957469192" sldId="258"/>
            <ac:spMk id="6" creationId="{30920A88-8A8C-4040-3CCB-61BC219CF168}"/>
          </ac:spMkLst>
        </pc:spChg>
      </pc:sldChg>
      <pc:sldChg chg="delSp">
        <pc:chgData name="Victor A. Rivera &lt;Student&gt;" userId="S::0612118687@my.browardschools.com::1e07ae0f-9f73-419f-b4c1-dd9a92a3e275" providerId="AD" clId="Web-{7ACCA122-2CF1-03DB-FB49-5DFAAF608D00}" dt="2024-12-02T14:51:53.306" v="8"/>
        <pc:sldMkLst>
          <pc:docMk/>
          <pc:sldMk cId="2543097682" sldId="263"/>
        </pc:sldMkLst>
      </pc:sldChg>
    </pc:docChg>
  </pc:docChgLst>
  <pc:docChgLst>
    <pc:chgData name="Xzavier Carter &lt;Student&gt;" userId="S::0612084814@my.browardschools.com::cac32a8f-99de-4802-b724-fa0ede233c05" providerId="AD" clId="Web-{0D6A26D4-291B-75B3-2E39-5DED5E9D96F6}"/>
    <pc:docChg chg="modSld">
      <pc:chgData name="Xzavier Carter &lt;Student&gt;" userId="S::0612084814@my.browardschools.com::cac32a8f-99de-4802-b724-fa0ede233c05" providerId="AD" clId="Web-{0D6A26D4-291B-75B3-2E39-5DED5E9D96F6}" dt="2024-12-06T15:04:53.455" v="10"/>
      <pc:docMkLst>
        <pc:docMk/>
      </pc:docMkLst>
      <pc:sldChg chg="delSp modSp delAnim modAnim">
        <pc:chgData name="Xzavier Carter &lt;Student&gt;" userId="S::0612084814@my.browardschools.com::cac32a8f-99de-4802-b724-fa0ede233c05" providerId="AD" clId="Web-{0D6A26D4-291B-75B3-2E39-5DED5E9D96F6}" dt="2024-12-06T15:04:53.455" v="10"/>
        <pc:sldMkLst>
          <pc:docMk/>
          <pc:sldMk cId="3439719048" sldId="259"/>
        </pc:sldMkLst>
        <pc:spChg chg="mod">
          <ac:chgData name="Xzavier Carter &lt;Student&gt;" userId="S::0612084814@my.browardschools.com::cac32a8f-99de-4802-b724-fa0ede233c05" providerId="AD" clId="Web-{0D6A26D4-291B-75B3-2E39-5DED5E9D96F6}" dt="2024-12-06T15:02:15.433" v="2" actId="14100"/>
          <ac:spMkLst>
            <pc:docMk/>
            <pc:sldMk cId="3439719048" sldId="259"/>
            <ac:spMk id="21" creationId="{5D3D0005-99A9-7A7D-5A43-7A14C6BBA4B0}"/>
          </ac:spMkLst>
        </pc:spChg>
      </pc:sldChg>
    </pc:docChg>
  </pc:docChgLst>
  <pc:docChgLst>
    <pc:chgData name="Xzavier Carter &lt;Student&gt;" userId="cac32a8f-99de-4802-b724-fa0ede233c05" providerId="ADAL" clId="{AC51BF55-22C9-4BF2-9311-2066F4CAADB1}"/>
    <pc:docChg chg="custSel modSld">
      <pc:chgData name="Xzavier Carter &lt;Student&gt;" userId="cac32a8f-99de-4802-b724-fa0ede233c05" providerId="ADAL" clId="{AC51BF55-22C9-4BF2-9311-2066F4CAADB1}" dt="2024-11-22T21:05:35.060" v="133" actId="1076"/>
      <pc:docMkLst>
        <pc:docMk/>
      </pc:docMkLst>
      <pc:sldChg chg="modSp mod">
        <pc:chgData name="Xzavier Carter &lt;Student&gt;" userId="cac32a8f-99de-4802-b724-fa0ede233c05" providerId="ADAL" clId="{AC51BF55-22C9-4BF2-9311-2066F4CAADB1}" dt="2024-11-22T20:48:24.837" v="41" actId="1076"/>
        <pc:sldMkLst>
          <pc:docMk/>
          <pc:sldMk cId="3439719048" sldId="259"/>
        </pc:sldMkLst>
        <pc:spChg chg="mod">
          <ac:chgData name="Xzavier Carter &lt;Student&gt;" userId="cac32a8f-99de-4802-b724-fa0ede233c05" providerId="ADAL" clId="{AC51BF55-22C9-4BF2-9311-2066F4CAADB1}" dt="2024-11-22T20:48:24.837" v="41" actId="1076"/>
          <ac:spMkLst>
            <pc:docMk/>
            <pc:sldMk cId="3439719048" sldId="259"/>
            <ac:spMk id="22" creationId="{0A9CBEE1-7C64-8FE8-C8E3-166D957B8DAE}"/>
          </ac:spMkLst>
        </pc:spChg>
      </pc:sldChg>
      <pc:sldChg chg="addSp modSp mod">
        <pc:chgData name="Xzavier Carter &lt;Student&gt;" userId="cac32a8f-99de-4802-b724-fa0ede233c05" providerId="ADAL" clId="{AC51BF55-22C9-4BF2-9311-2066F4CAADB1}" dt="2024-11-22T21:05:35.060" v="133" actId="1076"/>
        <pc:sldMkLst>
          <pc:docMk/>
          <pc:sldMk cId="119918640" sldId="260"/>
        </pc:sldMkLst>
        <pc:spChg chg="add mod">
          <ac:chgData name="Xzavier Carter &lt;Student&gt;" userId="cac32a8f-99de-4802-b724-fa0ede233c05" providerId="ADAL" clId="{AC51BF55-22C9-4BF2-9311-2066F4CAADB1}" dt="2024-11-22T21:01:13.699" v="124" actId="20577"/>
          <ac:spMkLst>
            <pc:docMk/>
            <pc:sldMk cId="119918640" sldId="260"/>
            <ac:spMk id="2" creationId="{5B4C597D-59CC-6A1B-2AC0-E359E12639CA}"/>
          </ac:spMkLst>
        </pc:spChg>
      </pc:sldChg>
    </pc:docChg>
  </pc:docChgLst>
  <pc:docChgLst>
    <pc:chgData name="Xzavier Carter &lt;Student&gt;" userId="S::0612084814@my.browardschools.com::cac32a8f-99de-4802-b724-fa0ede233c05" providerId="AD" clId="Web-{95D1286F-9E20-A6F7-EB1D-DB28CCFDBE5F}"/>
    <pc:docChg chg="addSld modSld">
      <pc:chgData name="Xzavier Carter &lt;Student&gt;" userId="S::0612084814@my.browardschools.com::cac32a8f-99de-4802-b724-fa0ede233c05" providerId="AD" clId="Web-{95D1286F-9E20-A6F7-EB1D-DB28CCFDBE5F}" dt="2024-11-20T14:23:53.457" v="136"/>
      <pc:docMkLst>
        <pc:docMk/>
      </pc:docMkLst>
      <pc:sldChg chg="addSp delSp modSp mod setBg">
        <pc:chgData name="Xzavier Carter &lt;Student&gt;" userId="S::0612084814@my.browardschools.com::cac32a8f-99de-4802-b724-fa0ede233c05" providerId="AD" clId="Web-{95D1286F-9E20-A6F7-EB1D-DB28CCFDBE5F}" dt="2024-11-20T14:23:17.972" v="126"/>
        <pc:sldMkLst>
          <pc:docMk/>
          <pc:sldMk cId="109857222" sldId="256"/>
        </pc:sldMkLst>
      </pc:sldChg>
      <pc:sldChg chg="addSp delSp modSp modTransition addAnim delAnim">
        <pc:chgData name="Xzavier Carter &lt;Student&gt;" userId="S::0612084814@my.browardschools.com::cac32a8f-99de-4802-b724-fa0ede233c05" providerId="AD" clId="Web-{95D1286F-9E20-A6F7-EB1D-DB28CCFDBE5F}" dt="2024-11-20T14:23:53.457" v="136"/>
        <pc:sldMkLst>
          <pc:docMk/>
          <pc:sldMk cId="110680333" sldId="257"/>
        </pc:sldMkLst>
      </pc:sldChg>
      <pc:sldChg chg="add replId">
        <pc:chgData name="Xzavier Carter &lt;Student&gt;" userId="S::0612084814@my.browardschools.com::cac32a8f-99de-4802-b724-fa0ede233c05" providerId="AD" clId="Web-{95D1286F-9E20-A6F7-EB1D-DB28CCFDBE5F}" dt="2024-11-20T14:15:18.003" v="17"/>
        <pc:sldMkLst>
          <pc:docMk/>
          <pc:sldMk cId="5884722" sldId="259"/>
        </pc:sldMkLst>
      </pc:sldChg>
    </pc:docChg>
  </pc:docChgLst>
  <pc:docChgLst>
    <pc:chgData name="Victor A. Rivera &lt;Student&gt;" userId="S::0612118687@my.browardschools.com::1e07ae0f-9f73-419f-b4c1-dd9a92a3e275" providerId="AD" clId="Web-{CDFD969D-FA1B-3157-0B65-E1F6A2059EE3}"/>
    <pc:docChg chg="mod">
      <pc:chgData name="Victor A. Rivera &lt;Student&gt;" userId="S::0612118687@my.browardschools.com::1e07ae0f-9f73-419f-b4c1-dd9a92a3e275" providerId="AD" clId="Web-{CDFD969D-FA1B-3157-0B65-E1F6A2059EE3}" dt="2024-11-13T15:24:04.806" v="0"/>
      <pc:docMkLst>
        <pc:docMk/>
      </pc:docMkLst>
    </pc:docChg>
  </pc:docChgLst>
  <pc:docChgLst>
    <pc:chgData name="Xzavier Carter &lt;Student&gt;" userId="cac32a8f-99de-4802-b724-fa0ede233c05" providerId="ADAL" clId="{687B7EE7-0FFE-418C-9460-ED0411246B66}"/>
    <pc:docChg chg="modSld">
      <pc:chgData name="Xzavier Carter &lt;Student&gt;" userId="cac32a8f-99de-4802-b724-fa0ede233c05" providerId="ADAL" clId="{687B7EE7-0FFE-418C-9460-ED0411246B66}" dt="2024-11-22T14:24:49.150" v="69" actId="1076"/>
      <pc:docMkLst>
        <pc:docMk/>
      </pc:docMkLst>
      <pc:sldChg chg="modSp mod">
        <pc:chgData name="Xzavier Carter &lt;Student&gt;" userId="cac32a8f-99de-4802-b724-fa0ede233c05" providerId="ADAL" clId="{687B7EE7-0FFE-418C-9460-ED0411246B66}" dt="2024-11-22T14:21:08.041" v="55" actId="34135"/>
        <pc:sldMkLst>
          <pc:docMk/>
          <pc:sldMk cId="3439719048" sldId="259"/>
        </pc:sldMkLst>
        <pc:spChg chg="mod">
          <ac:chgData name="Xzavier Carter &lt;Student&gt;" userId="cac32a8f-99de-4802-b724-fa0ede233c05" providerId="ADAL" clId="{687B7EE7-0FFE-418C-9460-ED0411246B66}" dt="2024-11-22T14:21:08.041" v="55" actId="34135"/>
          <ac:spMkLst>
            <pc:docMk/>
            <pc:sldMk cId="3439719048" sldId="259"/>
            <ac:spMk id="9" creationId="{CE1851CC-FFBD-9E56-2DC6-C7BCD4F94E42}"/>
          </ac:spMkLst>
        </pc:spChg>
      </pc:sldChg>
      <pc:sldChg chg="modSp mod">
        <pc:chgData name="Xzavier Carter &lt;Student&gt;" userId="cac32a8f-99de-4802-b724-fa0ede233c05" providerId="ADAL" clId="{687B7EE7-0FFE-418C-9460-ED0411246B66}" dt="2024-11-22T14:24:49.150" v="69" actId="1076"/>
        <pc:sldMkLst>
          <pc:docMk/>
          <pc:sldMk cId="119918640" sldId="260"/>
        </pc:sldMkLst>
        <pc:spChg chg="mod">
          <ac:chgData name="Xzavier Carter &lt;Student&gt;" userId="cac32a8f-99de-4802-b724-fa0ede233c05" providerId="ADAL" clId="{687B7EE7-0FFE-418C-9460-ED0411246B66}" dt="2024-11-22T14:21:17.326" v="56" actId="1076"/>
          <ac:spMkLst>
            <pc:docMk/>
            <pc:sldMk cId="119918640" sldId="260"/>
            <ac:spMk id="26" creationId="{C9C8E367-0FAE-6777-649F-D00A6FA42D61}"/>
          </ac:spMkLst>
        </pc:spChg>
        <pc:picChg chg="mod">
          <ac:chgData name="Xzavier Carter &lt;Student&gt;" userId="cac32a8f-99de-4802-b724-fa0ede233c05" providerId="ADAL" clId="{687B7EE7-0FFE-418C-9460-ED0411246B66}" dt="2024-11-22T14:10:35.443" v="33" actId="34135"/>
          <ac:picMkLst>
            <pc:docMk/>
            <pc:sldMk cId="119918640" sldId="260"/>
            <ac:picMk id="24" creationId="{BA3FCC21-5DD6-66B9-5A8B-481794E6FB8A}"/>
          </ac:picMkLst>
        </pc:picChg>
      </pc:sldChg>
    </pc:docChg>
  </pc:docChgLst>
  <pc:docChgLst>
    <pc:chgData name="Xzavier Carter &lt;Student&gt;" userId="cac32a8f-99de-4802-b724-fa0ede233c05" providerId="ADAL" clId="{AA02F092-20B5-4E4C-91FE-5A24F3BA788F}"/>
    <pc:docChg chg="undo custSel addSld delSld modSld modMainMaster">
      <pc:chgData name="Xzavier Carter &lt;Student&gt;" userId="cac32a8f-99de-4802-b724-fa0ede233c05" providerId="ADAL" clId="{AA02F092-20B5-4E4C-91FE-5A24F3BA788F}" dt="2024-12-06T15:07:36.288" v="855"/>
      <pc:docMkLst>
        <pc:docMk/>
      </pc:docMkLst>
      <pc:sldChg chg="modTransition">
        <pc:chgData name="Xzavier Carter &lt;Student&gt;" userId="cac32a8f-99de-4802-b724-fa0ede233c05" providerId="ADAL" clId="{AA02F092-20B5-4E4C-91FE-5A24F3BA788F}" dt="2024-11-21T15:07:50.517" v="257"/>
        <pc:sldMkLst>
          <pc:docMk/>
          <pc:sldMk cId="957469192" sldId="258"/>
        </pc:sldMkLst>
      </pc:sldChg>
      <pc:sldChg chg="addSp delSp modSp mod modTransition modAnim">
        <pc:chgData name="Xzavier Carter &lt;Student&gt;" userId="cac32a8f-99de-4802-b724-fa0ede233c05" providerId="ADAL" clId="{AA02F092-20B5-4E4C-91FE-5A24F3BA788F}" dt="2024-12-06T15:07:36.288" v="855"/>
        <pc:sldMkLst>
          <pc:docMk/>
          <pc:sldMk cId="3439719048" sldId="259"/>
        </pc:sldMkLst>
        <pc:spChg chg="add mod">
          <ac:chgData name="Xzavier Carter &lt;Student&gt;" userId="cac32a8f-99de-4802-b724-fa0ede233c05" providerId="ADAL" clId="{AA02F092-20B5-4E4C-91FE-5A24F3BA788F}" dt="2024-11-21T14:52:20.589" v="111" actId="20577"/>
          <ac:spMkLst>
            <pc:docMk/>
            <pc:sldMk cId="3439719048" sldId="259"/>
            <ac:spMk id="9" creationId="{CE1851CC-FFBD-9E56-2DC6-C7BCD4F94E42}"/>
          </ac:spMkLst>
        </pc:spChg>
        <pc:spChg chg="add mod">
          <ac:chgData name="Xzavier Carter &lt;Student&gt;" userId="cac32a8f-99de-4802-b724-fa0ede233c05" providerId="ADAL" clId="{AA02F092-20B5-4E4C-91FE-5A24F3BA788F}" dt="2024-11-21T15:13:19.615" v="288" actId="1076"/>
          <ac:spMkLst>
            <pc:docMk/>
            <pc:sldMk cId="3439719048" sldId="259"/>
            <ac:spMk id="10" creationId="{1B78ADF0-6ADD-7B68-70AF-AEAEBEE523B8}"/>
          </ac:spMkLst>
        </pc:spChg>
        <pc:spChg chg="add mod">
          <ac:chgData name="Xzavier Carter &lt;Student&gt;" userId="cac32a8f-99de-4802-b724-fa0ede233c05" providerId="ADAL" clId="{AA02F092-20B5-4E4C-91FE-5A24F3BA788F}" dt="2024-11-21T15:13:24.954" v="290" actId="1076"/>
          <ac:spMkLst>
            <pc:docMk/>
            <pc:sldMk cId="3439719048" sldId="259"/>
            <ac:spMk id="13" creationId="{65C94B68-975A-B529-1A0A-49E846AFEFD7}"/>
          </ac:spMkLst>
        </pc:spChg>
        <pc:spChg chg="mod">
          <ac:chgData name="Xzavier Carter &lt;Student&gt;" userId="cac32a8f-99de-4802-b724-fa0ede233c05" providerId="ADAL" clId="{AA02F092-20B5-4E4C-91FE-5A24F3BA788F}" dt="2024-12-06T15:07:34.401" v="854" actId="1076"/>
          <ac:spMkLst>
            <pc:docMk/>
            <pc:sldMk cId="3439719048" sldId="259"/>
            <ac:spMk id="29" creationId="{03725D9A-86BD-7D73-56C2-92C08F73492D}"/>
          </ac:spMkLst>
        </pc:spChg>
        <pc:spChg chg="add mod">
          <ac:chgData name="Xzavier Carter &lt;Student&gt;" userId="cac32a8f-99de-4802-b724-fa0ede233c05" providerId="ADAL" clId="{AA02F092-20B5-4E4C-91FE-5A24F3BA788F}" dt="2024-11-21T15:18:08.469" v="439" actId="1076"/>
          <ac:spMkLst>
            <pc:docMk/>
            <pc:sldMk cId="3439719048" sldId="259"/>
            <ac:spMk id="32" creationId="{E0CEACBB-FE26-9557-E5C4-3D9583762A45}"/>
          </ac:spMkLst>
        </pc:spChg>
        <pc:picChg chg="mod">
          <ac:chgData name="Xzavier Carter &lt;Student&gt;" userId="cac32a8f-99de-4802-b724-fa0ede233c05" providerId="ADAL" clId="{AA02F092-20B5-4E4C-91FE-5A24F3BA788F}" dt="2024-11-21T16:01:21.400" v="670" actId="1076"/>
          <ac:picMkLst>
            <pc:docMk/>
            <pc:sldMk cId="3439719048" sldId="259"/>
            <ac:picMk id="4" creationId="{87700F0A-3C20-AE8D-BBE6-410B17959AA3}"/>
          </ac:picMkLst>
        </pc:picChg>
        <pc:picChg chg="add mod ord">
          <ac:chgData name="Xzavier Carter &lt;Student&gt;" userId="cac32a8f-99de-4802-b724-fa0ede233c05" providerId="ADAL" clId="{AA02F092-20B5-4E4C-91FE-5A24F3BA788F}" dt="2024-11-21T16:00:57.178" v="666" actId="14100"/>
          <ac:picMkLst>
            <pc:docMk/>
            <pc:sldMk cId="3439719048" sldId="259"/>
            <ac:picMk id="36" creationId="{36593DAC-CD74-A9CA-E5FF-A1BC040F442E}"/>
          </ac:picMkLst>
        </pc:picChg>
        <pc:cxnChg chg="add mod">
          <ac:chgData name="Xzavier Carter &lt;Student&gt;" userId="cac32a8f-99de-4802-b724-fa0ede233c05" providerId="ADAL" clId="{AA02F092-20B5-4E4C-91FE-5A24F3BA788F}" dt="2024-11-21T14:35:52.181" v="18" actId="1076"/>
          <ac:cxnSpMkLst>
            <pc:docMk/>
            <pc:sldMk cId="3439719048" sldId="259"/>
            <ac:cxnSpMk id="5" creationId="{50D0A000-7C78-D28B-2F60-1EE17E9132A2}"/>
          </ac:cxnSpMkLst>
        </pc:cxnChg>
        <pc:cxnChg chg="add mod">
          <ac:chgData name="Xzavier Carter &lt;Student&gt;" userId="cac32a8f-99de-4802-b724-fa0ede233c05" providerId="ADAL" clId="{AA02F092-20B5-4E4C-91FE-5A24F3BA788F}" dt="2024-11-21T15:22:22.450" v="468" actId="14100"/>
          <ac:cxnSpMkLst>
            <pc:docMk/>
            <pc:sldMk cId="3439719048" sldId="259"/>
            <ac:cxnSpMk id="30" creationId="{0EC71DC5-7EE7-43A8-7C2A-257BBC7EC28C}"/>
          </ac:cxnSpMkLst>
        </pc:cxnChg>
        <pc:cxnChg chg="add mod">
          <ac:chgData name="Xzavier Carter &lt;Student&gt;" userId="cac32a8f-99de-4802-b724-fa0ede233c05" providerId="ADAL" clId="{AA02F092-20B5-4E4C-91FE-5A24F3BA788F}" dt="2024-11-21T15:22:42.216" v="472" actId="1076"/>
          <ac:cxnSpMkLst>
            <pc:docMk/>
            <pc:sldMk cId="3439719048" sldId="259"/>
            <ac:cxnSpMk id="39" creationId="{ECEDCB88-15EB-9AD7-6E4B-7C9E3CFB8B7C}"/>
          </ac:cxnSpMkLst>
        </pc:cxnChg>
      </pc:sldChg>
      <pc:sldChg chg="addSp delSp modSp add mod modTransition">
        <pc:chgData name="Xzavier Carter &lt;Student&gt;" userId="cac32a8f-99de-4802-b724-fa0ede233c05" providerId="ADAL" clId="{AA02F092-20B5-4E4C-91FE-5A24F3BA788F}" dt="2024-12-02T14:43:34.091" v="784" actId="21"/>
        <pc:sldMkLst>
          <pc:docMk/>
          <pc:sldMk cId="119918640" sldId="260"/>
        </pc:sldMkLst>
        <pc:spChg chg="mod">
          <ac:chgData name="Xzavier Carter &lt;Student&gt;" userId="cac32a8f-99de-4802-b724-fa0ede233c05" providerId="ADAL" clId="{AA02F092-20B5-4E4C-91FE-5A24F3BA788F}" dt="2024-12-02T14:32:58.240" v="683" actId="1076"/>
          <ac:spMkLst>
            <pc:docMk/>
            <pc:sldMk cId="119918640" sldId="260"/>
            <ac:spMk id="5" creationId="{1C304977-3852-B239-7082-0EB99040E54C}"/>
          </ac:spMkLst>
        </pc:spChg>
        <pc:spChg chg="mod">
          <ac:chgData name="Xzavier Carter &lt;Student&gt;" userId="cac32a8f-99de-4802-b724-fa0ede233c05" providerId="ADAL" clId="{AA02F092-20B5-4E4C-91FE-5A24F3BA788F}" dt="2024-12-02T14:33:16.709" v="688" actId="1076"/>
          <ac:spMkLst>
            <pc:docMk/>
            <pc:sldMk cId="119918640" sldId="260"/>
            <ac:spMk id="6" creationId="{FCFFC6B4-B54E-E0E7-287F-E09877DE3B2A}"/>
          </ac:spMkLst>
        </pc:spChg>
        <pc:spChg chg="mod">
          <ac:chgData name="Xzavier Carter &lt;Student&gt;" userId="cac32a8f-99de-4802-b724-fa0ede233c05" providerId="ADAL" clId="{AA02F092-20B5-4E4C-91FE-5A24F3BA788F}" dt="2024-12-02T14:33:14.722" v="687" actId="1076"/>
          <ac:spMkLst>
            <pc:docMk/>
            <pc:sldMk cId="119918640" sldId="260"/>
            <ac:spMk id="13" creationId="{D11366F5-C918-463D-AC53-EEB4BDC054ED}"/>
          </ac:spMkLst>
        </pc:spChg>
        <pc:spChg chg="mod">
          <ac:chgData name="Xzavier Carter &lt;Student&gt;" userId="cac32a8f-99de-4802-b724-fa0ede233c05" providerId="ADAL" clId="{AA02F092-20B5-4E4C-91FE-5A24F3BA788F}" dt="2024-12-02T14:32:55.613" v="682" actId="1076"/>
          <ac:spMkLst>
            <pc:docMk/>
            <pc:sldMk cId="119918640" sldId="260"/>
            <ac:spMk id="15" creationId="{5F72703F-90D5-F152-3DA0-640B2F565776}"/>
          </ac:spMkLst>
        </pc:spChg>
        <pc:spChg chg="add mod">
          <ac:chgData name="Xzavier Carter &lt;Student&gt;" userId="cac32a8f-99de-4802-b724-fa0ede233c05" providerId="ADAL" clId="{AA02F092-20B5-4E4C-91FE-5A24F3BA788F}" dt="2024-11-21T15:24:58.946" v="476" actId="478"/>
          <ac:spMkLst>
            <pc:docMk/>
            <pc:sldMk cId="119918640" sldId="260"/>
            <ac:spMk id="23" creationId="{F151970D-0CD3-31DC-7AA4-C9ED3896B2BD}"/>
          </ac:spMkLst>
        </pc:spChg>
        <pc:spChg chg="add mod">
          <ac:chgData name="Xzavier Carter &lt;Student&gt;" userId="cac32a8f-99de-4802-b724-fa0ede233c05" providerId="ADAL" clId="{AA02F092-20B5-4E4C-91FE-5A24F3BA788F}" dt="2024-11-21T15:25:06.449" v="479" actId="1076"/>
          <ac:spMkLst>
            <pc:docMk/>
            <pc:sldMk cId="119918640" sldId="260"/>
            <ac:spMk id="26" creationId="{C9C8E367-0FAE-6777-649F-D00A6FA42D61}"/>
          </ac:spMkLst>
        </pc:spChg>
        <pc:picChg chg="add mod">
          <ac:chgData name="Xzavier Carter &lt;Student&gt;" userId="cac32a8f-99de-4802-b724-fa0ede233c05" providerId="ADAL" clId="{AA02F092-20B5-4E4C-91FE-5A24F3BA788F}" dt="2024-11-21T16:01:10.308" v="669" actId="1076"/>
          <ac:picMkLst>
            <pc:docMk/>
            <pc:sldMk cId="119918640" sldId="260"/>
            <ac:picMk id="24" creationId="{BA3FCC21-5DD6-66B9-5A8B-481794E6FB8A}"/>
          </ac:picMkLst>
        </pc:picChg>
        <pc:cxnChg chg="add mod">
          <ac:chgData name="Xzavier Carter &lt;Student&gt;" userId="cac32a8f-99de-4802-b724-fa0ede233c05" providerId="ADAL" clId="{AA02F092-20B5-4E4C-91FE-5A24F3BA788F}" dt="2024-12-02T14:33:01.125" v="684" actId="1076"/>
          <ac:cxnSpMkLst>
            <pc:docMk/>
            <pc:sldMk cId="119918640" sldId="260"/>
            <ac:cxnSpMk id="25" creationId="{AC0F667A-41C4-E785-87E7-A7B81A4579CA}"/>
          </ac:cxnSpMkLst>
        </pc:cxnChg>
        <pc:cxnChg chg="add mod">
          <ac:chgData name="Xzavier Carter &lt;Student&gt;" userId="cac32a8f-99de-4802-b724-fa0ede233c05" providerId="ADAL" clId="{AA02F092-20B5-4E4C-91FE-5A24F3BA788F}" dt="2024-12-02T14:33:06.024" v="685" actId="1076"/>
          <ac:cxnSpMkLst>
            <pc:docMk/>
            <pc:sldMk cId="119918640" sldId="260"/>
            <ac:cxnSpMk id="29" creationId="{66E2F53D-4CC9-1E2A-A736-120E48A1A8D7}"/>
          </ac:cxnSpMkLst>
        </pc:cxnChg>
      </pc:sldChg>
      <pc:sldChg chg="addSp delSp modSp add del mod modTransition setBg">
        <pc:chgData name="Xzavier Carter &lt;Student&gt;" userId="cac32a8f-99de-4802-b724-fa0ede233c05" providerId="ADAL" clId="{AA02F092-20B5-4E4C-91FE-5A24F3BA788F}" dt="2024-11-21T15:14:56.672" v="310" actId="2696"/>
        <pc:sldMkLst>
          <pc:docMk/>
          <pc:sldMk cId="302370150" sldId="260"/>
        </pc:sldMkLst>
      </pc:sldChg>
      <pc:sldChg chg="addSp delSp modSp add del mod modTransition">
        <pc:chgData name="Xzavier Carter &lt;Student&gt;" userId="cac32a8f-99de-4802-b724-fa0ede233c05" providerId="ADAL" clId="{AA02F092-20B5-4E4C-91FE-5A24F3BA788F}" dt="2024-12-02T14:31:04.510" v="671" actId="2696"/>
        <pc:sldMkLst>
          <pc:docMk/>
          <pc:sldMk cId="1490421583" sldId="261"/>
        </pc:sldMkLst>
      </pc:sldChg>
      <pc:sldChg chg="addSp delSp modSp add del mod modTransition">
        <pc:chgData name="Xzavier Carter &lt;Student&gt;" userId="cac32a8f-99de-4802-b724-fa0ede233c05" providerId="ADAL" clId="{AA02F092-20B5-4E4C-91FE-5A24F3BA788F}" dt="2024-11-21T15:34:22.875" v="520" actId="2696"/>
        <pc:sldMkLst>
          <pc:docMk/>
          <pc:sldMk cId="3985004544" sldId="261"/>
        </pc:sldMkLst>
      </pc:sldChg>
      <pc:sldChg chg="del">
        <pc:chgData name="Xzavier Carter &lt;Student&gt;" userId="cac32a8f-99de-4802-b724-fa0ede233c05" providerId="ADAL" clId="{AA02F092-20B5-4E4C-91FE-5A24F3BA788F}" dt="2024-12-02T14:44:37.256" v="800" actId="2696"/>
        <pc:sldMkLst>
          <pc:docMk/>
          <pc:sldMk cId="3601950062" sldId="262"/>
        </pc:sldMkLst>
      </pc:sldChg>
      <pc:sldChg chg="delSp modSp add del mod delAnim">
        <pc:chgData name="Xzavier Carter &lt;Student&gt;" userId="cac32a8f-99de-4802-b724-fa0ede233c05" providerId="ADAL" clId="{AA02F092-20B5-4E4C-91FE-5A24F3BA788F}" dt="2024-12-02T14:33:21.331" v="689" actId="2696"/>
        <pc:sldMkLst>
          <pc:docMk/>
          <pc:sldMk cId="1679279099" sldId="263"/>
        </pc:sldMkLst>
      </pc:sldChg>
      <pc:sldChg chg="addSp delSp modSp add mod modTransition addAnim delAnim modAnim">
        <pc:chgData name="Xzavier Carter &lt;Student&gt;" userId="cac32a8f-99de-4802-b724-fa0ede233c05" providerId="ADAL" clId="{AA02F092-20B5-4E4C-91FE-5A24F3BA788F}" dt="2024-12-02T15:12:01.433" v="837"/>
        <pc:sldMkLst>
          <pc:docMk/>
          <pc:sldMk cId="2543097682" sldId="263"/>
        </pc:sldMkLst>
        <pc:spChg chg="add mod">
          <ac:chgData name="Xzavier Carter &lt;Student&gt;" userId="cac32a8f-99de-4802-b724-fa0ede233c05" providerId="ADAL" clId="{AA02F092-20B5-4E4C-91FE-5A24F3BA788F}" dt="2024-12-02T14:37:29.032" v="753" actId="1076"/>
          <ac:spMkLst>
            <pc:docMk/>
            <pc:sldMk cId="2543097682" sldId="263"/>
            <ac:spMk id="4" creationId="{34AD3390-61AF-ACAA-579E-3CAC221784E4}"/>
          </ac:spMkLst>
        </pc:spChg>
        <pc:spChg chg="mod">
          <ac:chgData name="Xzavier Carter &lt;Student&gt;" userId="cac32a8f-99de-4802-b724-fa0ede233c05" providerId="ADAL" clId="{AA02F092-20B5-4E4C-91FE-5A24F3BA788F}" dt="2024-12-02T15:11:48.439" v="834" actId="1076"/>
          <ac:spMkLst>
            <pc:docMk/>
            <pc:sldMk cId="2543097682" sldId="263"/>
            <ac:spMk id="23" creationId="{F151970D-0CD3-31DC-7AA4-C9ED3896B2BD}"/>
          </ac:spMkLst>
        </pc:spChg>
        <pc:cxnChg chg="mod">
          <ac:chgData name="Xzavier Carter &lt;Student&gt;" userId="cac32a8f-99de-4802-b724-fa0ede233c05" providerId="ADAL" clId="{AA02F092-20B5-4E4C-91FE-5A24F3BA788F}" dt="2024-12-02T14:34:09.190" v="701" actId="1076"/>
          <ac:cxnSpMkLst>
            <pc:docMk/>
            <pc:sldMk cId="2543097682" sldId="263"/>
            <ac:cxnSpMk id="29" creationId="{66E2F53D-4CC9-1E2A-A736-120E48A1A8D7}"/>
          </ac:cxnSpMkLst>
        </pc:cxnChg>
      </pc:sldChg>
      <pc:sldMasterChg chg="modTransition modSldLayout">
        <pc:chgData name="Xzavier Carter &lt;Student&gt;" userId="cac32a8f-99de-4802-b724-fa0ede233c05" providerId="ADAL" clId="{AA02F092-20B5-4E4C-91FE-5A24F3BA788F}" dt="2024-11-21T15:05:41.184" v="237"/>
        <pc:sldMasterMkLst>
          <pc:docMk/>
          <pc:sldMasterMk cId="2460954070" sldId="2147483660"/>
        </pc:sldMasterMkLst>
        <pc:sldLayoutChg chg="modTransition">
          <pc:chgData name="Xzavier Carter &lt;Student&gt;" userId="cac32a8f-99de-4802-b724-fa0ede233c05" providerId="ADAL" clId="{AA02F092-20B5-4E4C-91FE-5A24F3BA788F}" dt="2024-11-21T15:05:41.184" v="237"/>
          <pc:sldLayoutMkLst>
            <pc:docMk/>
            <pc:sldMasterMk cId="2460954070" sldId="2147483660"/>
            <pc:sldLayoutMk cId="2385387890" sldId="2147483661"/>
          </pc:sldLayoutMkLst>
        </pc:sldLayoutChg>
        <pc:sldLayoutChg chg="modTransition">
          <pc:chgData name="Xzavier Carter &lt;Student&gt;" userId="cac32a8f-99de-4802-b724-fa0ede233c05" providerId="ADAL" clId="{AA02F092-20B5-4E4C-91FE-5A24F3BA788F}" dt="2024-11-21T15:05:41.184" v="237"/>
          <pc:sldLayoutMkLst>
            <pc:docMk/>
            <pc:sldMasterMk cId="2460954070" sldId="2147483660"/>
            <pc:sldLayoutMk cId="949138452" sldId="2147483662"/>
          </pc:sldLayoutMkLst>
        </pc:sldLayoutChg>
        <pc:sldLayoutChg chg="modTransition">
          <pc:chgData name="Xzavier Carter &lt;Student&gt;" userId="cac32a8f-99de-4802-b724-fa0ede233c05" providerId="ADAL" clId="{AA02F092-20B5-4E4C-91FE-5A24F3BA788F}" dt="2024-11-21T15:05:41.184" v="237"/>
          <pc:sldLayoutMkLst>
            <pc:docMk/>
            <pc:sldMasterMk cId="2460954070" sldId="2147483660"/>
            <pc:sldLayoutMk cId="2591524520" sldId="2147483663"/>
          </pc:sldLayoutMkLst>
        </pc:sldLayoutChg>
        <pc:sldLayoutChg chg="modTransition">
          <pc:chgData name="Xzavier Carter &lt;Student&gt;" userId="cac32a8f-99de-4802-b724-fa0ede233c05" providerId="ADAL" clId="{AA02F092-20B5-4E4C-91FE-5A24F3BA788F}" dt="2024-11-21T15:05:41.184" v="237"/>
          <pc:sldLayoutMkLst>
            <pc:docMk/>
            <pc:sldMasterMk cId="2460954070" sldId="2147483660"/>
            <pc:sldLayoutMk cId="1203092039" sldId="2147483664"/>
          </pc:sldLayoutMkLst>
        </pc:sldLayoutChg>
        <pc:sldLayoutChg chg="modTransition">
          <pc:chgData name="Xzavier Carter &lt;Student&gt;" userId="cac32a8f-99de-4802-b724-fa0ede233c05" providerId="ADAL" clId="{AA02F092-20B5-4E4C-91FE-5A24F3BA788F}" dt="2024-11-21T15:05:41.184" v="237"/>
          <pc:sldLayoutMkLst>
            <pc:docMk/>
            <pc:sldMasterMk cId="2460954070" sldId="2147483660"/>
            <pc:sldLayoutMk cId="3733172339" sldId="2147483665"/>
          </pc:sldLayoutMkLst>
        </pc:sldLayoutChg>
        <pc:sldLayoutChg chg="modTransition">
          <pc:chgData name="Xzavier Carter &lt;Student&gt;" userId="cac32a8f-99de-4802-b724-fa0ede233c05" providerId="ADAL" clId="{AA02F092-20B5-4E4C-91FE-5A24F3BA788F}" dt="2024-11-21T15:05:41.184" v="237"/>
          <pc:sldLayoutMkLst>
            <pc:docMk/>
            <pc:sldMasterMk cId="2460954070" sldId="2147483660"/>
            <pc:sldLayoutMk cId="3210312558" sldId="2147483666"/>
          </pc:sldLayoutMkLst>
        </pc:sldLayoutChg>
        <pc:sldLayoutChg chg="modTransition">
          <pc:chgData name="Xzavier Carter &lt;Student&gt;" userId="cac32a8f-99de-4802-b724-fa0ede233c05" providerId="ADAL" clId="{AA02F092-20B5-4E4C-91FE-5A24F3BA788F}" dt="2024-11-21T15:05:41.184" v="237"/>
          <pc:sldLayoutMkLst>
            <pc:docMk/>
            <pc:sldMasterMk cId="2460954070" sldId="2147483660"/>
            <pc:sldLayoutMk cId="3146388984" sldId="2147483667"/>
          </pc:sldLayoutMkLst>
        </pc:sldLayoutChg>
        <pc:sldLayoutChg chg="modTransition">
          <pc:chgData name="Xzavier Carter &lt;Student&gt;" userId="cac32a8f-99de-4802-b724-fa0ede233c05" providerId="ADAL" clId="{AA02F092-20B5-4E4C-91FE-5A24F3BA788F}" dt="2024-11-21T15:05:41.184" v="237"/>
          <pc:sldLayoutMkLst>
            <pc:docMk/>
            <pc:sldMasterMk cId="2460954070" sldId="2147483660"/>
            <pc:sldLayoutMk cId="3171841454" sldId="2147483668"/>
          </pc:sldLayoutMkLst>
        </pc:sldLayoutChg>
        <pc:sldLayoutChg chg="modTransition">
          <pc:chgData name="Xzavier Carter &lt;Student&gt;" userId="cac32a8f-99de-4802-b724-fa0ede233c05" providerId="ADAL" clId="{AA02F092-20B5-4E4C-91FE-5A24F3BA788F}" dt="2024-11-21T15:05:41.184" v="237"/>
          <pc:sldLayoutMkLst>
            <pc:docMk/>
            <pc:sldMasterMk cId="2460954070" sldId="2147483660"/>
            <pc:sldLayoutMk cId="1718958274" sldId="2147483669"/>
          </pc:sldLayoutMkLst>
        </pc:sldLayoutChg>
        <pc:sldLayoutChg chg="modTransition">
          <pc:chgData name="Xzavier Carter &lt;Student&gt;" userId="cac32a8f-99de-4802-b724-fa0ede233c05" providerId="ADAL" clId="{AA02F092-20B5-4E4C-91FE-5A24F3BA788F}" dt="2024-11-21T15:05:41.184" v="237"/>
          <pc:sldLayoutMkLst>
            <pc:docMk/>
            <pc:sldMasterMk cId="2460954070" sldId="2147483660"/>
            <pc:sldLayoutMk cId="2202905451" sldId="2147483670"/>
          </pc:sldLayoutMkLst>
        </pc:sldLayoutChg>
        <pc:sldLayoutChg chg="modTransition">
          <pc:chgData name="Xzavier Carter &lt;Student&gt;" userId="cac32a8f-99de-4802-b724-fa0ede233c05" providerId="ADAL" clId="{AA02F092-20B5-4E4C-91FE-5A24F3BA788F}" dt="2024-11-21T15:05:41.184" v="237"/>
          <pc:sldLayoutMkLst>
            <pc:docMk/>
            <pc:sldMasterMk cId="2460954070" sldId="2147483660"/>
            <pc:sldLayoutMk cId="3479445657" sldId="2147483671"/>
          </pc:sldLayoutMkLst>
        </pc:sldLayoutChg>
      </pc:sldMasterChg>
    </pc:docChg>
  </pc:docChgLst>
  <pc:docChgLst>
    <pc:chgData name="Xzavier Carter &lt;Student&gt;" userId="S::0612084814@my.browardschools.com::cac32a8f-99de-4802-b724-fa0ede233c05" providerId="AD" clId="Web-{04F76718-5613-B68D-EDD8-3C55D363AEBB}"/>
    <pc:docChg chg="modSld">
      <pc:chgData name="Xzavier Carter &lt;Student&gt;" userId="S::0612084814@my.browardschools.com::cac32a8f-99de-4802-b724-fa0ede233c05" providerId="AD" clId="Web-{04F76718-5613-B68D-EDD8-3C55D363AEBB}" dt="2024-11-19T15:53:24.738" v="383" actId="20577"/>
      <pc:docMkLst>
        <pc:docMk/>
      </pc:docMkLst>
      <pc:sldChg chg="delSp modSp addAnim delAnim modAnim">
        <pc:chgData name="Xzavier Carter &lt;Student&gt;" userId="S::0612084814@my.browardschools.com::cac32a8f-99de-4802-b724-fa0ede233c05" providerId="AD" clId="Web-{04F76718-5613-B68D-EDD8-3C55D363AEBB}" dt="2024-11-19T15:46:37.780" v="272" actId="20577"/>
        <pc:sldMkLst>
          <pc:docMk/>
          <pc:sldMk cId="109857222" sldId="256"/>
        </pc:sldMkLst>
      </pc:sldChg>
      <pc:sldChg chg="addSp delSp modSp">
        <pc:chgData name="Xzavier Carter &lt;Student&gt;" userId="S::0612084814@my.browardschools.com::cac32a8f-99de-4802-b724-fa0ede233c05" providerId="AD" clId="Web-{04F76718-5613-B68D-EDD8-3C55D363AEBB}" dt="2024-11-19T15:53:24.738" v="383" actId="20577"/>
        <pc:sldMkLst>
          <pc:docMk/>
          <pc:sldMk cId="110680333" sldId="257"/>
        </pc:sldMkLst>
      </pc:sldChg>
      <pc:sldChg chg="modSp">
        <pc:chgData name="Xzavier Carter &lt;Student&gt;" userId="S::0612084814@my.browardschools.com::cac32a8f-99de-4802-b724-fa0ede233c05" providerId="AD" clId="Web-{04F76718-5613-B68D-EDD8-3C55D363AEBB}" dt="2024-11-19T15:47:15.751" v="308" actId="20577"/>
        <pc:sldMkLst>
          <pc:docMk/>
          <pc:sldMk cId="957469192" sldId="258"/>
        </pc:sldMkLst>
        <pc:spChg chg="mod">
          <ac:chgData name="Xzavier Carter &lt;Student&gt;" userId="S::0612084814@my.browardschools.com::cac32a8f-99de-4802-b724-fa0ede233c05" providerId="AD" clId="Web-{04F76718-5613-B68D-EDD8-3C55D363AEBB}" dt="2024-11-19T15:47:15.751" v="308" actId="20577"/>
          <ac:spMkLst>
            <pc:docMk/>
            <pc:sldMk cId="957469192" sldId="258"/>
            <ac:spMk id="3" creationId="{609219A9-637B-0999-36C7-CB1F3DDEA2AB}"/>
          </ac:spMkLst>
        </pc:spChg>
      </pc:sldChg>
    </pc:docChg>
  </pc:docChgLst>
  <pc:docChgLst>
    <pc:chgData name="Xzavier Carter &lt;Student&gt;" userId="S::0612084814@my.browardschools.com::cac32a8f-99de-4802-b724-fa0ede233c05" providerId="AD" clId="Web-{CDDC1230-4C32-DBE7-7D5E-1114D1A94ECD}"/>
    <pc:docChg chg="modSld">
      <pc:chgData name="Xzavier Carter &lt;Student&gt;" userId="S::0612084814@my.browardschools.com::cac32a8f-99de-4802-b724-fa0ede233c05" providerId="AD" clId="Web-{CDDC1230-4C32-DBE7-7D5E-1114D1A94ECD}" dt="2024-11-21T15:00:40.405" v="32" actId="1076"/>
      <pc:docMkLst>
        <pc:docMk/>
      </pc:docMkLst>
      <pc:sldChg chg="addSp delSp">
        <pc:chgData name="Xzavier Carter &lt;Student&gt;" userId="S::0612084814@my.browardschools.com::cac32a8f-99de-4802-b724-fa0ede233c05" providerId="AD" clId="Web-{CDDC1230-4C32-DBE7-7D5E-1114D1A94ECD}" dt="2024-11-21T14:59:26.980" v="1"/>
        <pc:sldMkLst>
          <pc:docMk/>
          <pc:sldMk cId="3439719048" sldId="259"/>
        </pc:sldMkLst>
      </pc:sldChg>
      <pc:sldChg chg="addSp delSp modSp">
        <pc:chgData name="Xzavier Carter &lt;Student&gt;" userId="S::0612084814@my.browardschools.com::cac32a8f-99de-4802-b724-fa0ede233c05" providerId="AD" clId="Web-{CDDC1230-4C32-DBE7-7D5E-1114D1A94ECD}" dt="2024-11-21T15:00:40.405" v="32" actId="1076"/>
        <pc:sldMkLst>
          <pc:docMk/>
          <pc:sldMk cId="302370150" sldId="260"/>
        </pc:sldMkLst>
      </pc:sldChg>
    </pc:docChg>
  </pc:docChgLst>
  <pc:docChgLst>
    <pc:chgData name="Victor A. Rivera &lt;Student&gt;" userId="S::0612118687@my.browardschools.com::1e07ae0f-9f73-419f-b4c1-dd9a92a3e275" providerId="AD" clId="Web-{5A64BED4-9981-A1D4-60C8-D3309879D7C7}"/>
    <pc:docChg chg="modSld">
      <pc:chgData name="Victor A. Rivera &lt;Student&gt;" userId="S::0612118687@my.browardschools.com::1e07ae0f-9f73-419f-b4c1-dd9a92a3e275" providerId="AD" clId="Web-{5A64BED4-9981-A1D4-60C8-D3309879D7C7}" dt="2024-11-15T15:11:08.801" v="0" actId="14100"/>
      <pc:docMkLst>
        <pc:docMk/>
      </pc:docMkLst>
      <pc:sldChg chg="modSp">
        <pc:chgData name="Victor A. Rivera &lt;Student&gt;" userId="S::0612118687@my.browardschools.com::1e07ae0f-9f73-419f-b4c1-dd9a92a3e275" providerId="AD" clId="Web-{5A64BED4-9981-A1D4-60C8-D3309879D7C7}" dt="2024-11-15T15:11:08.801" v="0" actId="14100"/>
        <pc:sldMkLst>
          <pc:docMk/>
          <pc:sldMk cId="957469192" sldId="258"/>
        </pc:sldMkLst>
      </pc:sldChg>
    </pc:docChg>
  </pc:docChgLst>
  <pc:docChgLst>
    <pc:chgData name="Xzavier Carter &lt;Student&gt;" userId="S::0612084814@my.browardschools.com::cac32a8f-99de-4802-b724-fa0ede233c05" providerId="AD" clId="Web-{CB4EC61C-6FD2-A640-89FA-F177F83E2A73}"/>
    <pc:docChg chg="mod modSld">
      <pc:chgData name="Xzavier Carter &lt;Student&gt;" userId="S::0612084814@my.browardschools.com::cac32a8f-99de-4802-b724-fa0ede233c05" providerId="AD" clId="Web-{CB4EC61C-6FD2-A640-89FA-F177F83E2A73}" dt="2024-11-13T15:29:52.853" v="40" actId="20577"/>
      <pc:docMkLst>
        <pc:docMk/>
      </pc:docMkLst>
      <pc:sldChg chg="modSp">
        <pc:chgData name="Xzavier Carter &lt;Student&gt;" userId="S::0612084814@my.browardschools.com::cac32a8f-99de-4802-b724-fa0ede233c05" providerId="AD" clId="Web-{CB4EC61C-6FD2-A640-89FA-F177F83E2A73}" dt="2024-11-13T15:29:52.853" v="40" actId="20577"/>
        <pc:sldMkLst>
          <pc:docMk/>
          <pc:sldMk cId="109857222" sldId="256"/>
        </pc:sldMkLst>
      </pc:sldChg>
    </pc:docChg>
  </pc:docChgLst>
  <pc:docChgLst>
    <pc:chgData name="Victor A. Rivera &lt;Student&gt;" userId="S::0612118687@my.browardschools.com::1e07ae0f-9f73-419f-b4c1-dd9a92a3e275" providerId="AD" clId="Web-{52C235BB-ED08-242D-F519-52D921CEB381}"/>
    <pc:docChg chg="modSld">
      <pc:chgData name="Victor A. Rivera &lt;Student&gt;" userId="S::0612118687@my.browardschools.com::1e07ae0f-9f73-419f-b4c1-dd9a92a3e275" providerId="AD" clId="Web-{52C235BB-ED08-242D-F519-52D921CEB381}" dt="2024-11-19T15:34:17.302" v="20"/>
      <pc:docMkLst>
        <pc:docMk/>
      </pc:docMkLst>
      <pc:sldChg chg="addSp delSp modSp mod setBg">
        <pc:chgData name="Victor A. Rivera &lt;Student&gt;" userId="S::0612118687@my.browardschools.com::1e07ae0f-9f73-419f-b4c1-dd9a92a3e275" providerId="AD" clId="Web-{52C235BB-ED08-242D-F519-52D921CEB381}" dt="2024-11-19T15:34:17.302" v="20"/>
        <pc:sldMkLst>
          <pc:docMk/>
          <pc:sldMk cId="109857222" sldId="256"/>
        </pc:sldMkLst>
      </pc:sldChg>
    </pc:docChg>
  </pc:docChgLst>
  <pc:docChgLst>
    <pc:chgData name="Xzavier Carter &lt;Student&gt;" userId="cac32a8f-99de-4802-b724-fa0ede233c05" providerId="ADAL" clId="{22F8FFCD-89A6-4394-998A-A1357BBED034}"/>
    <pc:docChg chg="undo custSel modSld">
      <pc:chgData name="Xzavier Carter &lt;Student&gt;" userId="cac32a8f-99de-4802-b724-fa0ede233c05" providerId="ADAL" clId="{22F8FFCD-89A6-4394-998A-A1357BBED034}" dt="2024-11-21T17:29:43.029" v="574" actId="20577"/>
      <pc:docMkLst>
        <pc:docMk/>
      </pc:docMkLst>
      <pc:sldChg chg="addSp delSp modSp mod modAnim modNotesTx">
        <pc:chgData name="Xzavier Carter &lt;Student&gt;" userId="cac32a8f-99de-4802-b724-fa0ede233c05" providerId="ADAL" clId="{22F8FFCD-89A6-4394-998A-A1357BBED034}" dt="2024-11-21T17:29:43.029" v="574" actId="20577"/>
        <pc:sldMkLst>
          <pc:docMk/>
          <pc:sldMk cId="3439719048" sldId="259"/>
        </pc:sldMkLst>
        <pc:spChg chg="add mod">
          <ac:chgData name="Xzavier Carter &lt;Student&gt;" userId="cac32a8f-99de-4802-b724-fa0ede233c05" providerId="ADAL" clId="{22F8FFCD-89A6-4394-998A-A1357BBED034}" dt="2024-11-21T17:15:37.348" v="356"/>
          <ac:spMkLst>
            <pc:docMk/>
            <pc:sldMk cId="3439719048" sldId="259"/>
            <ac:spMk id="2" creationId="{9A3C3302-502E-2C77-1564-5315F953E609}"/>
          </ac:spMkLst>
        </pc:spChg>
        <pc:spChg chg="mod">
          <ac:chgData name="Xzavier Carter &lt;Student&gt;" userId="cac32a8f-99de-4802-b724-fa0ede233c05" providerId="ADAL" clId="{22F8FFCD-89A6-4394-998A-A1357BBED034}" dt="2024-11-21T16:20:44.934" v="33" actId="34135"/>
          <ac:spMkLst>
            <pc:docMk/>
            <pc:sldMk cId="3439719048" sldId="259"/>
            <ac:spMk id="9" creationId="{CE1851CC-FFBD-9E56-2DC6-C7BCD4F94E42}"/>
          </ac:spMkLst>
        </pc:spChg>
        <pc:spChg chg="mod">
          <ac:chgData name="Xzavier Carter &lt;Student&gt;" userId="cac32a8f-99de-4802-b724-fa0ede233c05" providerId="ADAL" clId="{22F8FFCD-89A6-4394-998A-A1357BBED034}" dt="2024-11-21T16:33:11.433" v="179" actId="1076"/>
          <ac:spMkLst>
            <pc:docMk/>
            <pc:sldMk cId="3439719048" sldId="259"/>
            <ac:spMk id="10" creationId="{1B78ADF0-6ADD-7B68-70AF-AEAEBEE523B8}"/>
          </ac:spMkLst>
        </pc:spChg>
        <pc:spChg chg="mod">
          <ac:chgData name="Xzavier Carter &lt;Student&gt;" userId="cac32a8f-99de-4802-b724-fa0ede233c05" providerId="ADAL" clId="{22F8FFCD-89A6-4394-998A-A1357BBED034}" dt="2024-11-21T16:34:22.764" v="188" actId="1076"/>
          <ac:spMkLst>
            <pc:docMk/>
            <pc:sldMk cId="3439719048" sldId="259"/>
            <ac:spMk id="13" creationId="{65C94B68-975A-B529-1A0A-49E846AFEFD7}"/>
          </ac:spMkLst>
        </pc:spChg>
        <pc:spChg chg="mod">
          <ac:chgData name="Xzavier Carter &lt;Student&gt;" userId="cac32a8f-99de-4802-b724-fa0ede233c05" providerId="ADAL" clId="{22F8FFCD-89A6-4394-998A-A1357BBED034}" dt="2024-11-21T17:09:09.507" v="317" actId="1076"/>
          <ac:spMkLst>
            <pc:docMk/>
            <pc:sldMk cId="3439719048" sldId="259"/>
            <ac:spMk id="14" creationId="{0D47DF05-30F6-1A40-BD64-BF13E49C6444}"/>
          </ac:spMkLst>
        </pc:spChg>
        <pc:spChg chg="add mod">
          <ac:chgData name="Xzavier Carter &lt;Student&gt;" userId="cac32a8f-99de-4802-b724-fa0ede233c05" providerId="ADAL" clId="{22F8FFCD-89A6-4394-998A-A1357BBED034}" dt="2024-11-21T16:34:02.751" v="183" actId="1076"/>
          <ac:spMkLst>
            <pc:docMk/>
            <pc:sldMk cId="3439719048" sldId="259"/>
            <ac:spMk id="19" creationId="{C8461E49-4794-947C-1339-B74A1BC669FA}"/>
          </ac:spMkLst>
        </pc:spChg>
        <pc:spChg chg="add mod">
          <ac:chgData name="Xzavier Carter &lt;Student&gt;" userId="cac32a8f-99de-4802-b724-fa0ede233c05" providerId="ADAL" clId="{22F8FFCD-89A6-4394-998A-A1357BBED034}" dt="2024-11-21T16:34:02.751" v="183" actId="1076"/>
          <ac:spMkLst>
            <pc:docMk/>
            <pc:sldMk cId="3439719048" sldId="259"/>
            <ac:spMk id="21" creationId="{5D3D0005-99A9-7A7D-5A43-7A14C6BBA4B0}"/>
          </ac:spMkLst>
        </pc:spChg>
        <pc:spChg chg="add del mod">
          <ac:chgData name="Xzavier Carter &lt;Student&gt;" userId="cac32a8f-99de-4802-b724-fa0ede233c05" providerId="ADAL" clId="{22F8FFCD-89A6-4394-998A-A1357BBED034}" dt="2024-11-21T17:29:38.324" v="570" actId="20577"/>
          <ac:spMkLst>
            <pc:docMk/>
            <pc:sldMk cId="3439719048" sldId="259"/>
            <ac:spMk id="22" creationId="{0A9CBEE1-7C64-8FE8-C8E3-166D957B8DAE}"/>
          </ac:spMkLst>
        </pc:spChg>
        <pc:spChg chg="add del mod">
          <ac:chgData name="Xzavier Carter &lt;Student&gt;" userId="cac32a8f-99de-4802-b724-fa0ede233c05" providerId="ADAL" clId="{22F8FFCD-89A6-4394-998A-A1357BBED034}" dt="2024-11-21T17:16:00.901" v="357" actId="21"/>
          <ac:spMkLst>
            <pc:docMk/>
            <pc:sldMk cId="3439719048" sldId="259"/>
            <ac:spMk id="26" creationId="{C1017E7F-D241-F221-BE98-FFD12D13CC99}"/>
          </ac:spMkLst>
        </pc:spChg>
        <pc:spChg chg="add mod">
          <ac:chgData name="Xzavier Carter &lt;Student&gt;" userId="cac32a8f-99de-4802-b724-fa0ede233c05" providerId="ADAL" clId="{22F8FFCD-89A6-4394-998A-A1357BBED034}" dt="2024-11-21T17:29:43.029" v="574" actId="20577"/>
          <ac:spMkLst>
            <pc:docMk/>
            <pc:sldMk cId="3439719048" sldId="259"/>
            <ac:spMk id="28" creationId="{0F93C15A-702D-8A64-AD71-FA5B959192AB}"/>
          </ac:spMkLst>
        </pc:spChg>
        <pc:spChg chg="add mod">
          <ac:chgData name="Xzavier Carter &lt;Student&gt;" userId="cac32a8f-99de-4802-b724-fa0ede233c05" providerId="ADAL" clId="{22F8FFCD-89A6-4394-998A-A1357BBED034}" dt="2024-11-21T17:23:40.267" v="462" actId="20577"/>
          <ac:spMkLst>
            <pc:docMk/>
            <pc:sldMk cId="3439719048" sldId="259"/>
            <ac:spMk id="29" creationId="{03725D9A-86BD-7D73-56C2-92C08F73492D}"/>
          </ac:spMkLst>
        </pc:spChg>
        <pc:picChg chg="mod">
          <ac:chgData name="Xzavier Carter &lt;Student&gt;" userId="cac32a8f-99de-4802-b724-fa0ede233c05" providerId="ADAL" clId="{22F8FFCD-89A6-4394-998A-A1357BBED034}" dt="2024-11-21T16:20:31.552" v="31" actId="34135"/>
          <ac:picMkLst>
            <pc:docMk/>
            <pc:sldMk cId="3439719048" sldId="259"/>
            <ac:picMk id="4" creationId="{87700F0A-3C20-AE8D-BBE6-410B17959AA3}"/>
          </ac:picMkLst>
        </pc:picChg>
        <pc:cxnChg chg="mod">
          <ac:chgData name="Xzavier Carter &lt;Student&gt;" userId="cac32a8f-99de-4802-b724-fa0ede233c05" providerId="ADAL" clId="{22F8FFCD-89A6-4394-998A-A1357BBED034}" dt="2024-11-21T16:20:41.524" v="32" actId="34135"/>
          <ac:cxnSpMkLst>
            <pc:docMk/>
            <pc:sldMk cId="3439719048" sldId="259"/>
            <ac:cxnSpMk id="5" creationId="{50D0A000-7C78-D28B-2F60-1EE17E9132A2}"/>
          </ac:cxnSpMkLst>
        </pc:cxnChg>
      </pc:sldChg>
    </pc:docChg>
  </pc:docChgLst>
  <pc:docChgLst>
    <pc:chgData name="Muzn N. Abdelbasit &lt;Student&gt;" userId="S::0616099683@my.browardschools.com::980781de-27e1-47be-8fa0-0c325dde8b33" providerId="AD" clId="Web-{FC3C42A4-0D81-32B5-B22C-5BEE088C0749}"/>
    <pc:docChg chg="addSld modSld">
      <pc:chgData name="Muzn N. Abdelbasit &lt;Student&gt;" userId="S::0616099683@my.browardschools.com::980781de-27e1-47be-8fa0-0c325dde8b33" providerId="AD" clId="Web-{FC3C42A4-0D81-32B5-B22C-5BEE088C0749}" dt="2024-11-15T15:07:29.535" v="10" actId="20577"/>
      <pc:docMkLst>
        <pc:docMk/>
      </pc:docMkLst>
      <pc:sldChg chg="modSp new">
        <pc:chgData name="Muzn N. Abdelbasit &lt;Student&gt;" userId="S::0616099683@my.browardschools.com::980781de-27e1-47be-8fa0-0c325dde8b33" providerId="AD" clId="Web-{FC3C42A4-0D81-32B5-B22C-5BEE088C0749}" dt="2024-11-15T15:07:29.535" v="10" actId="20577"/>
        <pc:sldMkLst>
          <pc:docMk/>
          <pc:sldMk cId="957469192" sldId="258"/>
        </pc:sldMkLst>
        <pc:spChg chg="mod">
          <ac:chgData name="Muzn N. Abdelbasit &lt;Student&gt;" userId="S::0616099683@my.browardschools.com::980781de-27e1-47be-8fa0-0c325dde8b33" providerId="AD" clId="Web-{FC3C42A4-0D81-32B5-B22C-5BEE088C0749}" dt="2024-11-15T15:07:29.535" v="10" actId="20577"/>
          <ac:spMkLst>
            <pc:docMk/>
            <pc:sldMk cId="957469192" sldId="258"/>
            <ac:spMk id="3" creationId="{609219A9-637B-0999-36C7-CB1F3DDEA2AB}"/>
          </ac:spMkLst>
        </pc:spChg>
      </pc:sldChg>
    </pc:docChg>
  </pc:docChgLst>
  <pc:docChgLst>
    <pc:chgData name="Miguel Niebles &lt;Student&gt;" userId="9ac9a6fb-9096-4a84-b88f-07d4c1bfc757" providerId="ADAL" clId="{527CF438-A0EB-9B4A-8F69-2E3E958FA67C}"/>
    <pc:docChg chg="modSld">
      <pc:chgData name="Miguel Niebles &lt;Student&gt;" userId="9ac9a6fb-9096-4a84-b88f-07d4c1bfc757" providerId="ADAL" clId="{527CF438-A0EB-9B4A-8F69-2E3E958FA67C}" dt="2024-12-09T03:37:07.751" v="2"/>
      <pc:docMkLst>
        <pc:docMk/>
      </pc:docMkLst>
      <pc:sldChg chg="modTransition">
        <pc:chgData name="Miguel Niebles &lt;Student&gt;" userId="9ac9a6fb-9096-4a84-b88f-07d4c1bfc757" providerId="ADAL" clId="{527CF438-A0EB-9B4A-8F69-2E3E958FA67C}" dt="2024-12-09T03:37:07.751" v="2"/>
        <pc:sldMkLst>
          <pc:docMk/>
          <pc:sldMk cId="957469192" sldId="258"/>
        </pc:sldMkLst>
      </pc:sldChg>
      <pc:sldChg chg="modTransition">
        <pc:chgData name="Miguel Niebles &lt;Student&gt;" userId="9ac9a6fb-9096-4a84-b88f-07d4c1bfc757" providerId="ADAL" clId="{527CF438-A0EB-9B4A-8F69-2E3E958FA67C}" dt="2024-12-09T03:37:07.751" v="2"/>
        <pc:sldMkLst>
          <pc:docMk/>
          <pc:sldMk cId="119918640" sldId="260"/>
        </pc:sldMkLst>
      </pc:sldChg>
      <pc:sldChg chg="modTransition">
        <pc:chgData name="Miguel Niebles &lt;Student&gt;" userId="9ac9a6fb-9096-4a84-b88f-07d4c1bfc757" providerId="ADAL" clId="{527CF438-A0EB-9B4A-8F69-2E3E958FA67C}" dt="2024-12-09T03:37:07.751" v="2"/>
        <pc:sldMkLst>
          <pc:docMk/>
          <pc:sldMk cId="2543097682" sldId="263"/>
        </pc:sldMkLst>
      </pc:sldChg>
    </pc:docChg>
  </pc:docChgLst>
  <pc:docChgLst>
    <pc:chgData name="Xzavier Carter &lt;Student&gt;" userId="S::0612084814@my.browardschools.com::cac32a8f-99de-4802-b724-fa0ede233c05" providerId="AD" clId="Web-{46BAA2E1-5D32-8C31-461C-90B627D7136D}"/>
    <pc:docChg chg="modSld">
      <pc:chgData name="Xzavier Carter &lt;Student&gt;" userId="S::0612084814@my.browardschools.com::cac32a8f-99de-4802-b724-fa0ede233c05" providerId="AD" clId="Web-{46BAA2E1-5D32-8C31-461C-90B627D7136D}" dt="2024-11-26T19:15:48.242" v="69" actId="1076"/>
      <pc:docMkLst>
        <pc:docMk/>
      </pc:docMkLst>
      <pc:sldChg chg="addSp delSp modSp">
        <pc:chgData name="Xzavier Carter &lt;Student&gt;" userId="S::0612084814@my.browardschools.com::cac32a8f-99de-4802-b724-fa0ede233c05" providerId="AD" clId="Web-{46BAA2E1-5D32-8C31-461C-90B627D7136D}" dt="2024-11-26T19:15:48.242" v="69" actId="1076"/>
        <pc:sldMkLst>
          <pc:docMk/>
          <pc:sldMk cId="119918640" sldId="260"/>
        </pc:sldMkLst>
        <pc:spChg chg="mod">
          <ac:chgData name="Xzavier Carter &lt;Student&gt;" userId="S::0612084814@my.browardschools.com::cac32a8f-99de-4802-b724-fa0ede233c05" providerId="AD" clId="Web-{46BAA2E1-5D32-8C31-461C-90B627D7136D}" dt="2024-11-26T19:06:42.777" v="30" actId="20577"/>
          <ac:spMkLst>
            <pc:docMk/>
            <pc:sldMk cId="119918640" sldId="260"/>
            <ac:spMk id="2" creationId="{5B4C597D-59CC-6A1B-2AC0-E359E12639CA}"/>
          </ac:spMkLst>
        </pc:spChg>
        <pc:spChg chg="add mod">
          <ac:chgData name="Xzavier Carter &lt;Student&gt;" userId="S::0612084814@my.browardschools.com::cac32a8f-99de-4802-b724-fa0ede233c05" providerId="AD" clId="Web-{46BAA2E1-5D32-8C31-461C-90B627D7136D}" dt="2024-11-26T19:15:39.258" v="68" actId="20577"/>
          <ac:spMkLst>
            <pc:docMk/>
            <pc:sldMk cId="119918640" sldId="260"/>
            <ac:spMk id="5" creationId="{1C304977-3852-B239-7082-0EB99040E54C}"/>
          </ac:spMkLst>
        </pc:spChg>
        <pc:spChg chg="add mod">
          <ac:chgData name="Xzavier Carter &lt;Student&gt;" userId="S::0612084814@my.browardschools.com::cac32a8f-99de-4802-b724-fa0ede233c05" providerId="AD" clId="Web-{46BAA2E1-5D32-8C31-461C-90B627D7136D}" dt="2024-11-26T19:15:48.242" v="69" actId="1076"/>
          <ac:spMkLst>
            <pc:docMk/>
            <pc:sldMk cId="119918640" sldId="260"/>
            <ac:spMk id="6" creationId="{FCFFC6B4-B54E-E0E7-287F-E09877DE3B2A}"/>
          </ac:spMkLst>
        </pc:spChg>
      </pc:sldChg>
    </pc:docChg>
  </pc:docChgLst>
  <pc:docChgLst>
    <pc:chgData name="Xzavier Carter &lt;Student&gt;" userId="S::0612084814@my.browardschools.com::cac32a8f-99de-4802-b724-fa0ede233c05" providerId="AD" clId="Web-{2DADE8DE-BDF2-FC1B-CCF6-8E5C2ED0245B}"/>
    <pc:docChg chg="delSld modSld">
      <pc:chgData name="Xzavier Carter &lt;Student&gt;" userId="S::0612084814@my.browardschools.com::cac32a8f-99de-4802-b724-fa0ede233c05" providerId="AD" clId="Web-{2DADE8DE-BDF2-FC1B-CCF6-8E5C2ED0245B}" dt="2024-11-21T01:35:26.542" v="31"/>
      <pc:docMkLst>
        <pc:docMk/>
      </pc:docMkLst>
      <pc:sldChg chg="addSp delSp modSp addAnim delAnim">
        <pc:chgData name="Xzavier Carter &lt;Student&gt;" userId="S::0612084814@my.browardschools.com::cac32a8f-99de-4802-b724-fa0ede233c05" providerId="AD" clId="Web-{2DADE8DE-BDF2-FC1B-CCF6-8E5C2ED0245B}" dt="2024-11-21T01:32:48.318" v="25" actId="1076"/>
        <pc:sldMkLst>
          <pc:docMk/>
          <pc:sldMk cId="109857222" sldId="256"/>
        </pc:sldMkLst>
      </pc:sldChg>
      <pc:sldChg chg="addSp delSp modSp del">
        <pc:chgData name="Xzavier Carter &lt;Student&gt;" userId="S::0612084814@my.browardschools.com::cac32a8f-99de-4802-b724-fa0ede233c05" providerId="AD" clId="Web-{2DADE8DE-BDF2-FC1B-CCF6-8E5C2ED0245B}" dt="2024-11-21T01:35:26.542" v="31"/>
        <pc:sldMkLst>
          <pc:docMk/>
          <pc:sldMk cId="110680333" sldId="257"/>
        </pc:sldMkLst>
      </pc:sldChg>
    </pc:docChg>
  </pc:docChgLst>
  <pc:docChgLst>
    <pc:chgData clId="Web-{4E0B9AE0-0340-71A4-37CF-AC18C738BE44}"/>
    <pc:docChg chg="addSld">
      <pc:chgData name="" userId="" providerId="" clId="Web-{4E0B9AE0-0340-71A4-37CF-AC18C738BE44}" dt="2024-11-15T03:17:08.655" v="0"/>
      <pc:docMkLst>
        <pc:docMk/>
      </pc:docMkLst>
      <pc:sldChg chg="new">
        <pc:chgData name="" userId="" providerId="" clId="Web-{4E0B9AE0-0340-71A4-37CF-AC18C738BE44}" dt="2024-11-15T03:17:08.655" v="0"/>
        <pc:sldMkLst>
          <pc:docMk/>
          <pc:sldMk cId="110680333" sldId="257"/>
        </pc:sldMkLst>
      </pc:sldChg>
    </pc:docChg>
  </pc:docChgLst>
  <pc:docChgLst>
    <pc:chgData name="Miguel Niebles &lt;Student&gt;" userId="S::0615113100@my.browardschools.com::9ac9a6fb-9096-4a84-b88f-07d4c1bfc757" providerId="AD" clId="Web-{CB0004A7-2D69-0498-36BC-C94D5A89400C}"/>
    <pc:docChg chg="modSld">
      <pc:chgData name="Miguel Niebles &lt;Student&gt;" userId="S::0615113100@my.browardschools.com::9ac9a6fb-9096-4a84-b88f-07d4c1bfc757" providerId="AD" clId="Web-{CB0004A7-2D69-0498-36BC-C94D5A89400C}" dt="2024-11-19T15:43:06.627" v="1"/>
      <pc:docMkLst>
        <pc:docMk/>
      </pc:docMkLst>
      <pc:sldChg chg="delSp modSp">
        <pc:chgData name="Miguel Niebles &lt;Student&gt;" userId="S::0615113100@my.browardschools.com::9ac9a6fb-9096-4a84-b88f-07d4c1bfc757" providerId="AD" clId="Web-{CB0004A7-2D69-0498-36BC-C94D5A89400C}" dt="2024-11-19T15:43:06.627" v="1"/>
        <pc:sldMkLst>
          <pc:docMk/>
          <pc:sldMk cId="109857222" sldId="256"/>
        </pc:sldMkLst>
      </pc:sldChg>
    </pc:docChg>
  </pc:docChgLst>
  <pc:docChgLst>
    <pc:chgData name="Miguel Niebles &lt;Student&gt;" userId="S::0615113100@my.browardschools.com::9ac9a6fb-9096-4a84-b88f-07d4c1bfc757" providerId="AD" clId="Web-{38FF603E-B238-A527-C70A-739DFFE91226}"/>
    <pc:docChg chg="modSld">
      <pc:chgData name="Miguel Niebles &lt;Student&gt;" userId="S::0615113100@my.browardschools.com::9ac9a6fb-9096-4a84-b88f-07d4c1bfc757" providerId="AD" clId="Web-{38FF603E-B238-A527-C70A-739DFFE91226}" dt="2024-11-19T15:41:38.716" v="1"/>
      <pc:docMkLst>
        <pc:docMk/>
      </pc:docMkLst>
      <pc:sldChg chg="addSp delSp modSp mod setBg">
        <pc:chgData name="Miguel Niebles &lt;Student&gt;" userId="S::0615113100@my.browardschools.com::9ac9a6fb-9096-4a84-b88f-07d4c1bfc757" providerId="AD" clId="Web-{38FF603E-B238-A527-C70A-739DFFE91226}" dt="2024-11-19T15:41:38.716" v="1"/>
        <pc:sldMkLst>
          <pc:docMk/>
          <pc:sldMk cId="109857222" sldId="256"/>
        </pc:sldMkLst>
      </pc:sldChg>
    </pc:docChg>
  </pc:docChgLst>
  <pc:docChgLst>
    <pc:chgData name="Muzn N. Abdelbasit &lt;Student&gt;" userId="S::0616099683@my.browardschools.com::980781de-27e1-47be-8fa0-0c325dde8b33" providerId="AD" clId="Web-{FA033858-0E98-013A-648D-75BF12FCE91B}"/>
    <pc:docChg chg="modSld">
      <pc:chgData name="Muzn N. Abdelbasit &lt;Student&gt;" userId="S::0616099683@my.browardschools.com::980781de-27e1-47be-8fa0-0c325dde8b33" providerId="AD" clId="Web-{FA033858-0E98-013A-648D-75BF12FCE91B}" dt="2024-11-21T16:00:16.453" v="423" actId="14100"/>
      <pc:docMkLst>
        <pc:docMk/>
      </pc:docMkLst>
      <pc:sldChg chg="addSp delSp modSp">
        <pc:chgData name="Muzn N. Abdelbasit &lt;Student&gt;" userId="S::0616099683@my.browardschools.com::980781de-27e1-47be-8fa0-0c325dde8b33" providerId="AD" clId="Web-{FA033858-0E98-013A-648D-75BF12FCE91B}" dt="2024-11-21T16:00:16.453" v="423" actId="14100"/>
        <pc:sldMkLst>
          <pc:docMk/>
          <pc:sldMk cId="3439719048" sldId="259"/>
        </pc:sldMkLst>
        <pc:spChg chg="mod">
          <ac:chgData name="Muzn N. Abdelbasit &lt;Student&gt;" userId="S::0616099683@my.browardschools.com::980781de-27e1-47be-8fa0-0c325dde8b33" providerId="AD" clId="Web-{FA033858-0E98-013A-648D-75BF12FCE91B}" dt="2024-11-21T15:56:15.586" v="351" actId="1076"/>
          <ac:spMkLst>
            <pc:docMk/>
            <pc:sldMk cId="3439719048" sldId="259"/>
            <ac:spMk id="10" creationId="{1B78ADF0-6ADD-7B68-70AF-AEAEBEE523B8}"/>
          </ac:spMkLst>
        </pc:spChg>
        <pc:spChg chg="mod">
          <ac:chgData name="Muzn N. Abdelbasit &lt;Student&gt;" userId="S::0616099683@my.browardschools.com::980781de-27e1-47be-8fa0-0c325dde8b33" providerId="AD" clId="Web-{FA033858-0E98-013A-648D-75BF12FCE91B}" dt="2024-11-21T15:58:26.950" v="416" actId="14100"/>
          <ac:spMkLst>
            <pc:docMk/>
            <pc:sldMk cId="3439719048" sldId="259"/>
            <ac:spMk id="13" creationId="{65C94B68-975A-B529-1A0A-49E846AFEFD7}"/>
          </ac:spMkLst>
        </pc:spChg>
        <pc:spChg chg="add mod">
          <ac:chgData name="Muzn N. Abdelbasit &lt;Student&gt;" userId="S::0616099683@my.browardschools.com::980781de-27e1-47be-8fa0-0c325dde8b33" providerId="AD" clId="Web-{FA033858-0E98-013A-648D-75BF12FCE91B}" dt="2024-11-21T15:56:41.603" v="357" actId="14100"/>
          <ac:spMkLst>
            <pc:docMk/>
            <pc:sldMk cId="3439719048" sldId="259"/>
            <ac:spMk id="14" creationId="{0D47DF05-30F6-1A40-BD64-BF13E49C6444}"/>
          </ac:spMkLst>
        </pc:spChg>
        <pc:picChg chg="mod">
          <ac:chgData name="Muzn N. Abdelbasit &lt;Student&gt;" userId="S::0616099683@my.browardschools.com::980781de-27e1-47be-8fa0-0c325dde8b33" providerId="AD" clId="Web-{FA033858-0E98-013A-648D-75BF12FCE91B}" dt="2024-11-21T15:56:11.227" v="350" actId="1076"/>
          <ac:picMkLst>
            <pc:docMk/>
            <pc:sldMk cId="3439719048" sldId="259"/>
            <ac:picMk id="4" creationId="{87700F0A-3C20-AE8D-BBE6-410B17959AA3}"/>
          </ac:picMkLst>
        </pc:picChg>
        <pc:picChg chg="mod modCrop">
          <ac:chgData name="Muzn N. Abdelbasit &lt;Student&gt;" userId="S::0616099683@my.browardschools.com::980781de-27e1-47be-8fa0-0c325dde8b33" providerId="AD" clId="Web-{FA033858-0E98-013A-648D-75BF12FCE91B}" dt="2024-11-21T16:00:16.453" v="423" actId="14100"/>
          <ac:picMkLst>
            <pc:docMk/>
            <pc:sldMk cId="3439719048" sldId="259"/>
            <ac:picMk id="36" creationId="{36593DAC-CD74-A9CA-E5FF-A1BC040F442E}"/>
          </ac:picMkLst>
        </pc:picChg>
      </pc:sldChg>
    </pc:docChg>
  </pc:docChgLst>
  <pc:docChgLst>
    <pc:chgData name="Xzavier Carter &lt;Student&gt;" userId="cac32a8f-99de-4802-b724-fa0ede233c05" providerId="ADAL" clId="{3D061597-F6FC-4109-8AD3-F490103C0DFA}"/>
    <pc:docChg chg="modSld sldOrd modMainMaster">
      <pc:chgData name="Xzavier Carter &lt;Student&gt;" userId="cac32a8f-99de-4802-b724-fa0ede233c05" providerId="ADAL" clId="{3D061597-F6FC-4109-8AD3-F490103C0DFA}" dt="2024-11-21T14:17:47.842" v="34"/>
      <pc:docMkLst>
        <pc:docMk/>
      </pc:docMkLst>
      <pc:sldChg chg="setBg">
        <pc:chgData name="Xzavier Carter &lt;Student&gt;" userId="cac32a8f-99de-4802-b724-fa0ede233c05" providerId="ADAL" clId="{3D061597-F6FC-4109-8AD3-F490103C0DFA}" dt="2024-11-21T14:11:59.627" v="1"/>
        <pc:sldMkLst>
          <pc:docMk/>
          <pc:sldMk cId="109857222" sldId="256"/>
        </pc:sldMkLst>
      </pc:sldChg>
      <pc:sldChg chg="addSp modSp ord setBg modAnim">
        <pc:chgData name="Xzavier Carter &lt;Student&gt;" userId="cac32a8f-99de-4802-b724-fa0ede233c05" providerId="ADAL" clId="{3D061597-F6FC-4109-8AD3-F490103C0DFA}" dt="2024-11-21T14:17:47.842" v="34"/>
        <pc:sldMkLst>
          <pc:docMk/>
          <pc:sldMk cId="957469192" sldId="258"/>
        </pc:sldMkLst>
        <pc:spChg chg="add mod">
          <ac:chgData name="Xzavier Carter &lt;Student&gt;" userId="cac32a8f-99de-4802-b724-fa0ede233c05" providerId="ADAL" clId="{3D061597-F6FC-4109-8AD3-F490103C0DFA}" dt="2024-11-21T14:16:51.625" v="32" actId="120"/>
          <ac:spMkLst>
            <pc:docMk/>
            <pc:sldMk cId="957469192" sldId="258"/>
            <ac:spMk id="5" creationId="{F679A6F5-15CB-2CCE-2876-415A29568303}"/>
          </ac:spMkLst>
        </pc:spChg>
        <pc:spChg chg="add mod">
          <ac:chgData name="Xzavier Carter &lt;Student&gt;" userId="cac32a8f-99de-4802-b724-fa0ede233c05" providerId="ADAL" clId="{3D061597-F6FC-4109-8AD3-F490103C0DFA}" dt="2024-11-21T14:12:33.587" v="2"/>
          <ac:spMkLst>
            <pc:docMk/>
            <pc:sldMk cId="957469192" sldId="258"/>
            <ac:spMk id="6" creationId="{30920A88-8A8C-4040-3CCB-61BC219CF168}"/>
          </ac:spMkLst>
        </pc:spChg>
        <pc:picChg chg="add mod">
          <ac:chgData name="Xzavier Carter &lt;Student&gt;" userId="cac32a8f-99de-4802-b724-fa0ede233c05" providerId="ADAL" clId="{3D061597-F6FC-4109-8AD3-F490103C0DFA}" dt="2024-11-21T14:12:33.587" v="2"/>
          <ac:picMkLst>
            <pc:docMk/>
            <pc:sldMk cId="957469192" sldId="258"/>
            <ac:picMk id="4" creationId="{87700F0A-3C20-AE8D-BBE6-410B17959AA3}"/>
          </ac:picMkLst>
        </pc:picChg>
      </pc:sldChg>
      <pc:sldMasterChg chg="setBg modSldLayout">
        <pc:chgData name="Xzavier Carter &lt;Student&gt;" userId="cac32a8f-99de-4802-b724-fa0ede233c05" providerId="ADAL" clId="{3D061597-F6FC-4109-8AD3-F490103C0DFA}" dt="2024-11-21T14:11:59.627" v="1"/>
        <pc:sldMasterMkLst>
          <pc:docMk/>
          <pc:sldMasterMk cId="2460954070" sldId="2147483660"/>
        </pc:sldMasterMkLst>
        <pc:sldLayoutChg chg="setBg">
          <pc:chgData name="Xzavier Carter &lt;Student&gt;" userId="cac32a8f-99de-4802-b724-fa0ede233c05" providerId="ADAL" clId="{3D061597-F6FC-4109-8AD3-F490103C0DFA}" dt="2024-11-21T14:11:59.627" v="1"/>
          <pc:sldLayoutMkLst>
            <pc:docMk/>
            <pc:sldMasterMk cId="2460954070" sldId="2147483660"/>
            <pc:sldLayoutMk cId="2385387890" sldId="2147483661"/>
          </pc:sldLayoutMkLst>
        </pc:sldLayoutChg>
        <pc:sldLayoutChg chg="setBg">
          <pc:chgData name="Xzavier Carter &lt;Student&gt;" userId="cac32a8f-99de-4802-b724-fa0ede233c05" providerId="ADAL" clId="{3D061597-F6FC-4109-8AD3-F490103C0DFA}" dt="2024-11-21T14:11:59.627" v="1"/>
          <pc:sldLayoutMkLst>
            <pc:docMk/>
            <pc:sldMasterMk cId="2460954070" sldId="2147483660"/>
            <pc:sldLayoutMk cId="949138452" sldId="2147483662"/>
          </pc:sldLayoutMkLst>
        </pc:sldLayoutChg>
        <pc:sldLayoutChg chg="setBg">
          <pc:chgData name="Xzavier Carter &lt;Student&gt;" userId="cac32a8f-99de-4802-b724-fa0ede233c05" providerId="ADAL" clId="{3D061597-F6FC-4109-8AD3-F490103C0DFA}" dt="2024-11-21T14:11:59.627" v="1"/>
          <pc:sldLayoutMkLst>
            <pc:docMk/>
            <pc:sldMasterMk cId="2460954070" sldId="2147483660"/>
            <pc:sldLayoutMk cId="2591524520" sldId="2147483663"/>
          </pc:sldLayoutMkLst>
        </pc:sldLayoutChg>
        <pc:sldLayoutChg chg="setBg">
          <pc:chgData name="Xzavier Carter &lt;Student&gt;" userId="cac32a8f-99de-4802-b724-fa0ede233c05" providerId="ADAL" clId="{3D061597-F6FC-4109-8AD3-F490103C0DFA}" dt="2024-11-21T14:11:59.627" v="1"/>
          <pc:sldLayoutMkLst>
            <pc:docMk/>
            <pc:sldMasterMk cId="2460954070" sldId="2147483660"/>
            <pc:sldLayoutMk cId="1203092039" sldId="2147483664"/>
          </pc:sldLayoutMkLst>
        </pc:sldLayoutChg>
        <pc:sldLayoutChg chg="setBg">
          <pc:chgData name="Xzavier Carter &lt;Student&gt;" userId="cac32a8f-99de-4802-b724-fa0ede233c05" providerId="ADAL" clId="{3D061597-F6FC-4109-8AD3-F490103C0DFA}" dt="2024-11-21T14:11:59.627" v="1"/>
          <pc:sldLayoutMkLst>
            <pc:docMk/>
            <pc:sldMasterMk cId="2460954070" sldId="2147483660"/>
            <pc:sldLayoutMk cId="3733172339" sldId="2147483665"/>
          </pc:sldLayoutMkLst>
        </pc:sldLayoutChg>
        <pc:sldLayoutChg chg="setBg">
          <pc:chgData name="Xzavier Carter &lt;Student&gt;" userId="cac32a8f-99de-4802-b724-fa0ede233c05" providerId="ADAL" clId="{3D061597-F6FC-4109-8AD3-F490103C0DFA}" dt="2024-11-21T14:11:59.627" v="1"/>
          <pc:sldLayoutMkLst>
            <pc:docMk/>
            <pc:sldMasterMk cId="2460954070" sldId="2147483660"/>
            <pc:sldLayoutMk cId="3210312558" sldId="2147483666"/>
          </pc:sldLayoutMkLst>
        </pc:sldLayoutChg>
        <pc:sldLayoutChg chg="setBg">
          <pc:chgData name="Xzavier Carter &lt;Student&gt;" userId="cac32a8f-99de-4802-b724-fa0ede233c05" providerId="ADAL" clId="{3D061597-F6FC-4109-8AD3-F490103C0DFA}" dt="2024-11-21T14:11:59.627" v="1"/>
          <pc:sldLayoutMkLst>
            <pc:docMk/>
            <pc:sldMasterMk cId="2460954070" sldId="2147483660"/>
            <pc:sldLayoutMk cId="3146388984" sldId="2147483667"/>
          </pc:sldLayoutMkLst>
        </pc:sldLayoutChg>
        <pc:sldLayoutChg chg="setBg">
          <pc:chgData name="Xzavier Carter &lt;Student&gt;" userId="cac32a8f-99de-4802-b724-fa0ede233c05" providerId="ADAL" clId="{3D061597-F6FC-4109-8AD3-F490103C0DFA}" dt="2024-11-21T14:11:59.627" v="1"/>
          <pc:sldLayoutMkLst>
            <pc:docMk/>
            <pc:sldMasterMk cId="2460954070" sldId="2147483660"/>
            <pc:sldLayoutMk cId="3171841454" sldId="2147483668"/>
          </pc:sldLayoutMkLst>
        </pc:sldLayoutChg>
        <pc:sldLayoutChg chg="setBg">
          <pc:chgData name="Xzavier Carter &lt;Student&gt;" userId="cac32a8f-99de-4802-b724-fa0ede233c05" providerId="ADAL" clId="{3D061597-F6FC-4109-8AD3-F490103C0DFA}" dt="2024-11-21T14:11:59.627" v="1"/>
          <pc:sldLayoutMkLst>
            <pc:docMk/>
            <pc:sldMasterMk cId="2460954070" sldId="2147483660"/>
            <pc:sldLayoutMk cId="1718958274" sldId="2147483669"/>
          </pc:sldLayoutMkLst>
        </pc:sldLayoutChg>
        <pc:sldLayoutChg chg="setBg">
          <pc:chgData name="Xzavier Carter &lt;Student&gt;" userId="cac32a8f-99de-4802-b724-fa0ede233c05" providerId="ADAL" clId="{3D061597-F6FC-4109-8AD3-F490103C0DFA}" dt="2024-11-21T14:11:59.627" v="1"/>
          <pc:sldLayoutMkLst>
            <pc:docMk/>
            <pc:sldMasterMk cId="2460954070" sldId="2147483660"/>
            <pc:sldLayoutMk cId="2202905451" sldId="2147483670"/>
          </pc:sldLayoutMkLst>
        </pc:sldLayoutChg>
        <pc:sldLayoutChg chg="setBg">
          <pc:chgData name="Xzavier Carter &lt;Student&gt;" userId="cac32a8f-99de-4802-b724-fa0ede233c05" providerId="ADAL" clId="{3D061597-F6FC-4109-8AD3-F490103C0DFA}" dt="2024-11-21T14:11:59.627" v="1"/>
          <pc:sldLayoutMkLst>
            <pc:docMk/>
            <pc:sldMasterMk cId="2460954070" sldId="2147483660"/>
            <pc:sldLayoutMk cId="3479445657" sldId="2147483671"/>
          </pc:sldLayoutMkLst>
        </pc:sldLayoutChg>
      </pc:sldMasterChg>
    </pc:docChg>
  </pc:docChgLst>
  <pc:docChgLst>
    <pc:chgData name="Miguel Niebles &lt;Student&gt;" userId="S::0615113100@my.browardschools.com::9ac9a6fb-9096-4a84-b88f-07d4c1bfc757" providerId="AD" clId="Web-{95D973DB-23E9-A3F5-538D-F01554E8BB37}"/>
    <pc:docChg chg="modSld">
      <pc:chgData name="Miguel Niebles &lt;Student&gt;" userId="S::0615113100@my.browardschools.com::9ac9a6fb-9096-4a84-b88f-07d4c1bfc757" providerId="AD" clId="Web-{95D973DB-23E9-A3F5-538D-F01554E8BB37}" dt="2024-11-21T15:33:56.592" v="3" actId="20577"/>
      <pc:docMkLst>
        <pc:docMk/>
      </pc:docMkLst>
    </pc:docChg>
  </pc:docChgLst>
  <pc:docChgLst>
    <pc:chgData name="Victor A. Rivera &lt;Student&gt;" userId="S::0612118687@my.browardschools.com::1e07ae0f-9f73-419f-b4c1-dd9a92a3e275" providerId="AD" clId="Web-{A7732285-1854-4B16-56C2-0C8D0B8061A7}"/>
    <pc:docChg chg="modSld">
      <pc:chgData name="Victor A. Rivera &lt;Student&gt;" userId="S::0612118687@my.browardschools.com::1e07ae0f-9f73-419f-b4c1-dd9a92a3e275" providerId="AD" clId="Web-{A7732285-1854-4B16-56C2-0C8D0B8061A7}" dt="2024-11-21T16:00:22.895" v="73" actId="20577"/>
      <pc:docMkLst>
        <pc:docMk/>
      </pc:docMkLst>
      <pc:sldChg chg="addSp delSp modSp">
        <pc:chgData name="Victor A. Rivera &lt;Student&gt;" userId="S::0612118687@my.browardschools.com::1e07ae0f-9f73-419f-b4c1-dd9a92a3e275" providerId="AD" clId="Web-{A7732285-1854-4B16-56C2-0C8D0B8061A7}" dt="2024-11-21T16:00:22.895" v="73" actId="20577"/>
        <pc:sldMkLst>
          <pc:docMk/>
          <pc:sldMk cId="3439719048" sldId="259"/>
        </pc:sldMkLst>
        <pc:picChg chg="mod modCrop">
          <ac:chgData name="Victor A. Rivera &lt;Student&gt;" userId="S::0612118687@my.browardschools.com::1e07ae0f-9f73-419f-b4c1-dd9a92a3e275" providerId="AD" clId="Web-{A7732285-1854-4B16-56C2-0C8D0B8061A7}" dt="2024-11-21T15:59:10.830" v="43"/>
          <ac:picMkLst>
            <pc:docMk/>
            <pc:sldMk cId="3439719048" sldId="259"/>
            <ac:picMk id="4" creationId="{87700F0A-3C20-AE8D-BBE6-410B17959AA3}"/>
          </ac:picMkLst>
        </pc:picChg>
      </pc:sldChg>
      <pc:sldChg chg="modSp">
        <pc:chgData name="Victor A. Rivera &lt;Student&gt;" userId="S::0612118687@my.browardschools.com::1e07ae0f-9f73-419f-b4c1-dd9a92a3e275" providerId="AD" clId="Web-{A7732285-1854-4B16-56C2-0C8D0B8061A7}" dt="2024-11-21T15:38:01.222" v="32" actId="14100"/>
        <pc:sldMkLst>
          <pc:docMk/>
          <pc:sldMk cId="1490421583" sldId="261"/>
        </pc:sldMkLst>
      </pc:sldChg>
    </pc:docChg>
  </pc:docChgLst>
  <pc:docChgLst>
    <pc:chgData name="Xzavier Carter &lt;Student&gt;" userId="S::0612084814@my.browardschools.com::cac32a8f-99de-4802-b724-fa0ede233c05" providerId="AD" clId="Web-{EB494333-670D-CD1B-EFD8-7BF919A07856}"/>
    <pc:docChg chg="addSld modSld">
      <pc:chgData name="Xzavier Carter &lt;Student&gt;" userId="S::0612084814@my.browardschools.com::cac32a8f-99de-4802-b724-fa0ede233c05" providerId="AD" clId="Web-{EB494333-670D-CD1B-EFD8-7BF919A07856}" dt="2024-11-22T14:20:14.979" v="37" actId="20577"/>
      <pc:docMkLst>
        <pc:docMk/>
      </pc:docMkLst>
      <pc:sldChg chg="modSp">
        <pc:chgData name="Xzavier Carter &lt;Student&gt;" userId="S::0612084814@my.browardschools.com::cac32a8f-99de-4802-b724-fa0ede233c05" providerId="AD" clId="Web-{EB494333-670D-CD1B-EFD8-7BF919A07856}" dt="2024-11-22T14:20:14.979" v="37" actId="20577"/>
        <pc:sldMkLst>
          <pc:docMk/>
          <pc:sldMk cId="3439719048" sldId="259"/>
        </pc:sldMkLst>
        <pc:spChg chg="mod">
          <ac:chgData name="Xzavier Carter &lt;Student&gt;" userId="S::0612084814@my.browardschools.com::cac32a8f-99de-4802-b724-fa0ede233c05" providerId="AD" clId="Web-{EB494333-670D-CD1B-EFD8-7BF919A07856}" dt="2024-11-22T14:20:14.979" v="37" actId="20577"/>
          <ac:spMkLst>
            <pc:docMk/>
            <pc:sldMk cId="3439719048" sldId="259"/>
            <ac:spMk id="9" creationId="{CE1851CC-FFBD-9E56-2DC6-C7BCD4F94E42}"/>
          </ac:spMkLst>
        </pc:spChg>
      </pc:sldChg>
      <pc:sldChg chg="modSp">
        <pc:chgData name="Xzavier Carter &lt;Student&gt;" userId="S::0612084814@my.browardschools.com::cac32a8f-99de-4802-b724-fa0ede233c05" providerId="AD" clId="Web-{EB494333-670D-CD1B-EFD8-7BF919A07856}" dt="2024-11-22T14:18:34.258" v="14" actId="1076"/>
        <pc:sldMkLst>
          <pc:docMk/>
          <pc:sldMk cId="119918640" sldId="260"/>
        </pc:sldMkLst>
      </pc:sldChg>
      <pc:sldChg chg="new">
        <pc:chgData name="Xzavier Carter &lt;Student&gt;" userId="S::0612084814@my.browardschools.com::cac32a8f-99de-4802-b724-fa0ede233c05" providerId="AD" clId="Web-{EB494333-670D-CD1B-EFD8-7BF919A07856}" dt="2024-11-22T14:03:56.315" v="0"/>
        <pc:sldMkLst>
          <pc:docMk/>
          <pc:sldMk cId="3601950062" sldId="262"/>
        </pc:sldMkLst>
      </pc:sldChg>
    </pc:docChg>
  </pc:docChgLst>
  <pc:docChgLst>
    <pc:chgData name="Miguel Niebles &lt;Student&gt;" userId="S::0615113100@my.browardschools.com::9ac9a6fb-9096-4a84-b88f-07d4c1bfc757" providerId="AD" clId="Web-{0470BEFA-1E07-96F1-4917-0020C5EDD31C}"/>
    <pc:docChg chg="modSld">
      <pc:chgData name="Miguel Niebles &lt;Student&gt;" userId="S::0615113100@my.browardschools.com::9ac9a6fb-9096-4a84-b88f-07d4c1bfc757" providerId="AD" clId="Web-{0470BEFA-1E07-96F1-4917-0020C5EDD31C}" dt="2024-11-15T14:46:04.261" v="4" actId="20577"/>
      <pc:docMkLst>
        <pc:docMk/>
      </pc:docMkLst>
      <pc:sldChg chg="modSp">
        <pc:chgData name="Miguel Niebles &lt;Student&gt;" userId="S::0615113100@my.browardschools.com::9ac9a6fb-9096-4a84-b88f-07d4c1bfc757" providerId="AD" clId="Web-{0470BEFA-1E07-96F1-4917-0020C5EDD31C}" dt="2024-11-15T14:46:04.261" v="4" actId="20577"/>
        <pc:sldMkLst>
          <pc:docMk/>
          <pc:sldMk cId="110680333"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4C3F8-7085-437A-A685-110943316CF7}" type="datetimeFigureOut">
              <a:rPr lang="en-US" smtClean="0"/>
              <a:t>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3CC61-C698-47D0-9CE4-26B99A3ED890}" type="slidenum">
              <a:rPr lang="en-US" smtClean="0"/>
              <a:t>‹#›</a:t>
            </a:fld>
            <a:endParaRPr lang="en-US"/>
          </a:p>
        </p:txBody>
      </p:sp>
    </p:spTree>
    <p:extLst>
      <p:ext uri="{BB962C8B-B14F-4D97-AF65-F5344CB8AC3E}">
        <p14:creationId xmlns:p14="http://schemas.microsoft.com/office/powerpoint/2010/main" val="3200835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Plan on slimming this down</a:t>
            </a:r>
          </a:p>
        </p:txBody>
      </p:sp>
      <p:sp>
        <p:nvSpPr>
          <p:cNvPr id="4" name="Slide Number Placeholder 3"/>
          <p:cNvSpPr>
            <a:spLocks noGrp="1"/>
          </p:cNvSpPr>
          <p:nvPr>
            <p:ph type="sldNum" sz="quarter" idx="5"/>
          </p:nvPr>
        </p:nvSpPr>
        <p:spPr/>
        <p:txBody>
          <a:bodyPr/>
          <a:lstStyle/>
          <a:p>
            <a:fld id="{E603CC61-C698-47D0-9CE4-26B99A3ED890}" type="slidenum">
              <a:rPr lang="en-US" smtClean="0"/>
              <a:t>2</a:t>
            </a:fld>
            <a:endParaRPr lang="en-US"/>
          </a:p>
        </p:txBody>
      </p:sp>
    </p:spTree>
    <p:extLst>
      <p:ext uri="{BB962C8B-B14F-4D97-AF65-F5344CB8AC3E}">
        <p14:creationId xmlns:p14="http://schemas.microsoft.com/office/powerpoint/2010/main" val="391197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219A9-637B-0999-36C7-CB1F3DDEA2AB}"/>
              </a:ext>
            </a:extLst>
          </p:cNvPr>
          <p:cNvSpPr>
            <a:spLocks noGrp="1"/>
          </p:cNvSpPr>
          <p:nvPr>
            <p:ph idx="1"/>
          </p:nvPr>
        </p:nvSpPr>
        <p:spPr>
          <a:xfrm>
            <a:off x="4950913" y="364256"/>
            <a:ext cx="7070941" cy="6324187"/>
          </a:xfrm>
        </p:spPr>
        <p:txBody>
          <a:bodyPr vert="horz" lIns="91440" tIns="45720" rIns="91440" bIns="45720" rtlCol="0" anchor="t">
            <a:normAutofit/>
          </a:bodyPr>
          <a:lstStyle/>
          <a:p>
            <a:pPr>
              <a:buNone/>
            </a:pPr>
            <a:endParaRPr lang="en-US"/>
          </a:p>
          <a:p>
            <a:pPr marL="0" indent="0">
              <a:buNone/>
            </a:pPr>
            <a:endParaRPr lang="en-US"/>
          </a:p>
        </p:txBody>
      </p:sp>
      <p:pic>
        <p:nvPicPr>
          <p:cNvPr id="4" name="Picture 3" descr="A smoke coming out of a sign">
            <a:extLst>
              <a:ext uri="{FF2B5EF4-FFF2-40B4-BE49-F238E27FC236}">
                <a16:creationId xmlns:a16="http://schemas.microsoft.com/office/drawing/2014/main" id="{87700F0A-3C20-AE8D-BBE6-410B17959AA3}"/>
              </a:ext>
            </a:extLst>
          </p:cNvPr>
          <p:cNvPicPr>
            <a:picLocks noChangeAspect="1"/>
          </p:cNvPicPr>
          <p:nvPr/>
        </p:nvPicPr>
        <p:blipFill>
          <a:blip r:embed="rId2">
            <a:alphaModFix amt="70000"/>
          </a:blip>
          <a:srcRect l="3112" r="1" b="1"/>
          <a:stretch/>
        </p:blipFill>
        <p:spPr>
          <a:xfrm>
            <a:off x="23" y="-22"/>
            <a:ext cx="12191977" cy="6858022"/>
          </a:xfrm>
          <a:prstGeom prst="rect">
            <a:avLst/>
          </a:prstGeom>
        </p:spPr>
      </p:pic>
      <p:sp>
        <p:nvSpPr>
          <p:cNvPr id="5" name="Title 1">
            <a:extLst>
              <a:ext uri="{FF2B5EF4-FFF2-40B4-BE49-F238E27FC236}">
                <a16:creationId xmlns:a16="http://schemas.microsoft.com/office/drawing/2014/main" id="{F679A6F5-15CB-2CCE-2876-415A29568303}"/>
              </a:ext>
            </a:extLst>
          </p:cNvPr>
          <p:cNvSpPr txBox="1">
            <a:spLocks/>
          </p:cNvSpPr>
          <p:nvPr/>
        </p:nvSpPr>
        <p:spPr>
          <a:xfrm>
            <a:off x="252941" y="236439"/>
            <a:ext cx="6347884" cy="35692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rgbClr val="FFFFFF"/>
                </a:solidFill>
                <a:latin typeface="Rockwell"/>
              </a:rPr>
              <a:t>Home Depot </a:t>
            </a:r>
            <a:br>
              <a:rPr lang="en-US" sz="3600">
                <a:solidFill>
                  <a:srgbClr val="FFFFFF"/>
                </a:solidFill>
                <a:latin typeface="Rockwell"/>
              </a:rPr>
            </a:br>
            <a:r>
              <a:rPr lang="en-US" sz="3600">
                <a:solidFill>
                  <a:srgbClr val="FFFFFF"/>
                </a:solidFill>
                <a:latin typeface="Rockwell"/>
              </a:rPr>
              <a:t>Supply Chain Plan Implementation</a:t>
            </a:r>
            <a:br>
              <a:rPr lang="en-US" sz="3600">
                <a:solidFill>
                  <a:srgbClr val="FFFFFF"/>
                </a:solidFill>
                <a:latin typeface="Rockwell"/>
              </a:rPr>
            </a:br>
            <a:br>
              <a:rPr lang="en-US" sz="3600">
                <a:solidFill>
                  <a:srgbClr val="FFFFFF"/>
                </a:solidFill>
                <a:latin typeface="Rockwell"/>
              </a:rPr>
            </a:br>
            <a:br>
              <a:rPr lang="en-US" sz="3600">
                <a:solidFill>
                  <a:srgbClr val="FFFFFF"/>
                </a:solidFill>
                <a:latin typeface="Rockwell"/>
              </a:rPr>
            </a:br>
            <a:br>
              <a:rPr lang="en-US" sz="3600">
                <a:solidFill>
                  <a:srgbClr val="FFFFFF"/>
                </a:solidFill>
                <a:latin typeface="Rockwell"/>
              </a:rPr>
            </a:br>
            <a:endParaRPr lang="en-US" sz="3600">
              <a:solidFill>
                <a:srgbClr val="FFFFFF"/>
              </a:solidFill>
              <a:latin typeface="Rockwell"/>
            </a:endParaRPr>
          </a:p>
        </p:txBody>
      </p:sp>
      <p:sp>
        <p:nvSpPr>
          <p:cNvPr id="6" name="Subtitle 2">
            <a:extLst>
              <a:ext uri="{FF2B5EF4-FFF2-40B4-BE49-F238E27FC236}">
                <a16:creationId xmlns:a16="http://schemas.microsoft.com/office/drawing/2014/main" id="{30920A88-8A8C-4040-3CCB-61BC219CF168}"/>
              </a:ext>
            </a:extLst>
          </p:cNvPr>
          <p:cNvSpPr txBox="1">
            <a:spLocks/>
          </p:cNvSpPr>
          <p:nvPr/>
        </p:nvSpPr>
        <p:spPr>
          <a:xfrm>
            <a:off x="252941" y="4542813"/>
            <a:ext cx="5449479" cy="1578054"/>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latin typeface="Rockwell"/>
              </a:rPr>
              <a:t>By Muzn, Miguel, Victor, Xzavier</a:t>
            </a:r>
          </a:p>
        </p:txBody>
      </p:sp>
    </p:spTree>
    <p:extLst>
      <p:ext uri="{BB962C8B-B14F-4D97-AF65-F5344CB8AC3E}">
        <p14:creationId xmlns:p14="http://schemas.microsoft.com/office/powerpoint/2010/main" val="957469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6593DAC-CD74-A9CA-E5FF-A1BC040F442E}"/>
              </a:ext>
            </a:extLst>
          </p:cNvPr>
          <p:cNvPicPr>
            <a:picLocks noChangeAspect="1"/>
          </p:cNvPicPr>
          <p:nvPr/>
        </p:nvPicPr>
        <p:blipFill>
          <a:blip r:embed="rId4"/>
          <a:srcRect l="64636" t="80423" b="-141"/>
          <a:stretch/>
        </p:blipFill>
        <p:spPr>
          <a:xfrm>
            <a:off x="22914" y="2156"/>
            <a:ext cx="12293494" cy="6686287"/>
          </a:xfrm>
          <a:prstGeom prst="rect">
            <a:avLst/>
          </a:prstGeom>
        </p:spPr>
      </p:pic>
      <p:sp>
        <p:nvSpPr>
          <p:cNvPr id="3" name="Content Placeholder 2">
            <a:extLst>
              <a:ext uri="{FF2B5EF4-FFF2-40B4-BE49-F238E27FC236}">
                <a16:creationId xmlns:a16="http://schemas.microsoft.com/office/drawing/2014/main" id="{609219A9-637B-0999-36C7-CB1F3DDEA2AB}"/>
              </a:ext>
            </a:extLst>
          </p:cNvPr>
          <p:cNvSpPr>
            <a:spLocks noGrp="1"/>
          </p:cNvSpPr>
          <p:nvPr>
            <p:ph idx="1"/>
          </p:nvPr>
        </p:nvSpPr>
        <p:spPr>
          <a:xfrm>
            <a:off x="4950913" y="364256"/>
            <a:ext cx="7070941" cy="6324187"/>
          </a:xfrm>
        </p:spPr>
        <p:txBody>
          <a:bodyPr vert="horz" lIns="91440" tIns="45720" rIns="91440" bIns="45720" rtlCol="0" anchor="t">
            <a:normAutofit/>
          </a:bodyPr>
          <a:lstStyle/>
          <a:p>
            <a:pPr>
              <a:buNone/>
            </a:pPr>
            <a:endParaRPr lang="en-US"/>
          </a:p>
          <a:p>
            <a:pPr marL="0" indent="0">
              <a:buNone/>
            </a:pPr>
            <a:endParaRPr lang="en-US"/>
          </a:p>
        </p:txBody>
      </p:sp>
      <p:pic>
        <p:nvPicPr>
          <p:cNvPr id="4" name="Picture 3" descr="A smoke coming out of a sign">
            <a:extLst>
              <a:ext uri="{FF2B5EF4-FFF2-40B4-BE49-F238E27FC236}">
                <a16:creationId xmlns:a16="http://schemas.microsoft.com/office/drawing/2014/main" id="{87700F0A-3C20-AE8D-BBE6-410B17959AA3}"/>
              </a:ext>
            </a:extLst>
          </p:cNvPr>
          <p:cNvPicPr>
            <a:picLocks noGrp="1" noRot="1" noChangeAspect="1" noMove="1" noResize="1" noEditPoints="1" noAdjustHandles="1" noChangeArrowheads="1" noChangeShapeType="1" noCrop="1"/>
          </p:cNvPicPr>
          <p:nvPr/>
        </p:nvPicPr>
        <p:blipFill>
          <a:blip r:embed="rId5">
            <a:alphaModFix amt="65000"/>
          </a:blip>
          <a:srcRect l="757" t="21376" r="48505" b="25425"/>
          <a:stretch/>
        </p:blipFill>
        <p:spPr>
          <a:xfrm>
            <a:off x="0" y="-5302"/>
            <a:ext cx="12199358" cy="6861146"/>
          </a:xfrm>
          <a:prstGeom prst="rect">
            <a:avLst/>
          </a:prstGeom>
        </p:spPr>
      </p:pic>
      <p:cxnSp>
        <p:nvCxnSpPr>
          <p:cNvPr id="5" name="Straight Connector 4">
            <a:extLst>
              <a:ext uri="{FF2B5EF4-FFF2-40B4-BE49-F238E27FC236}">
                <a16:creationId xmlns:a16="http://schemas.microsoft.com/office/drawing/2014/main" id="{50D0A000-7C78-D28B-2F60-1EE17E9132A2}"/>
              </a:ext>
            </a:extLst>
          </p:cNvPr>
          <p:cNvCxnSpPr>
            <a:cxnSpLocks noGrp="1" noRot="1" noMove="1" noResize="1" noEditPoints="1" noAdjustHandles="1" noChangeArrowheads="1" noChangeShapeType="1"/>
          </p:cNvCxnSpPr>
          <p:nvPr/>
        </p:nvCxnSpPr>
        <p:spPr>
          <a:xfrm>
            <a:off x="-240146" y="3429000"/>
            <a:ext cx="1255655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E1851CC-FFBD-9E56-2DC6-C7BCD4F94E42}"/>
              </a:ext>
            </a:extLst>
          </p:cNvPr>
          <p:cNvSpPr txBox="1">
            <a:spLocks noGrp="1" noRot="1" noMove="1" noResize="1" noEditPoints="1" noAdjustHandles="1" noChangeArrowheads="1" noChangeShapeType="1"/>
          </p:cNvSpPr>
          <p:nvPr/>
        </p:nvSpPr>
        <p:spPr>
          <a:xfrm>
            <a:off x="3343057" y="-111326"/>
            <a:ext cx="5390147" cy="1323439"/>
          </a:xfrm>
          <a:prstGeom prst="rect">
            <a:avLst/>
          </a:prstGeom>
          <a:noFill/>
        </p:spPr>
        <p:txBody>
          <a:bodyPr wrap="square" lIns="91440" tIns="45720" rIns="91440" bIns="45720" rtlCol="0" anchor="t">
            <a:spAutoFit/>
          </a:bodyPr>
          <a:lstStyle/>
          <a:p>
            <a:pPr algn="ctr"/>
            <a:r>
              <a:rPr lang="en-US" sz="4000">
                <a:solidFill>
                  <a:schemeClr val="bg1"/>
                </a:solidFill>
                <a:latin typeface="Times New Roman"/>
                <a:cs typeface="Times New Roman"/>
              </a:rPr>
              <a:t>Original Supply Chain</a:t>
            </a:r>
          </a:p>
          <a:p>
            <a:pPr algn="ctr"/>
            <a:r>
              <a:rPr lang="en-US" sz="4000">
                <a:solidFill>
                  <a:schemeClr val="bg1"/>
                </a:solidFill>
                <a:latin typeface="Times New Roman"/>
                <a:cs typeface="Times New Roman"/>
              </a:rPr>
              <a:t>Breakdown</a:t>
            </a:r>
            <a:endParaRPr lang="en-US" sz="400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B78ADF0-6ADD-7B68-70AF-AEAEBEE523B8}"/>
              </a:ext>
            </a:extLst>
          </p:cNvPr>
          <p:cNvSpPr txBox="1"/>
          <p:nvPr/>
        </p:nvSpPr>
        <p:spPr>
          <a:xfrm>
            <a:off x="112925" y="1313038"/>
            <a:ext cx="4512358" cy="400110"/>
          </a:xfrm>
          <a:prstGeom prst="rect">
            <a:avLst/>
          </a:prstGeom>
          <a:noFill/>
        </p:spPr>
        <p:txBody>
          <a:bodyPr wrap="square" rtlCol="0">
            <a:spAutoFit/>
          </a:bodyPr>
          <a:lstStyle/>
          <a:p>
            <a:r>
              <a:rPr lang="en-US" sz="2000" b="1">
                <a:solidFill>
                  <a:schemeClr val="bg1"/>
                </a:solidFill>
                <a:latin typeface="PT Serif"/>
              </a:rPr>
              <a:t>Step 1 Supplier Management</a:t>
            </a:r>
            <a:endParaRPr lang="en-US" sz="2000">
              <a:solidFill>
                <a:schemeClr val="bg1"/>
              </a:solidFill>
              <a:latin typeface="PT Serif"/>
            </a:endParaRPr>
          </a:p>
        </p:txBody>
      </p:sp>
      <p:sp>
        <p:nvSpPr>
          <p:cNvPr id="13" name="TextBox 12">
            <a:extLst>
              <a:ext uri="{FF2B5EF4-FFF2-40B4-BE49-F238E27FC236}">
                <a16:creationId xmlns:a16="http://schemas.microsoft.com/office/drawing/2014/main" id="{65C94B68-975A-B529-1A0A-49E846AFEFD7}"/>
              </a:ext>
            </a:extLst>
          </p:cNvPr>
          <p:cNvSpPr txBox="1"/>
          <p:nvPr/>
        </p:nvSpPr>
        <p:spPr>
          <a:xfrm>
            <a:off x="4371952" y="3676152"/>
            <a:ext cx="3094046" cy="461665"/>
          </a:xfrm>
          <a:prstGeom prst="rect">
            <a:avLst/>
          </a:prstGeom>
          <a:noFill/>
        </p:spPr>
        <p:txBody>
          <a:bodyPr wrap="square" lIns="91440" tIns="45720" rIns="91440" bIns="45720" rtlCol="0" anchor="t">
            <a:spAutoFit/>
          </a:bodyPr>
          <a:lstStyle/>
          <a:p>
            <a:r>
              <a:rPr lang="en-US" sz="2400" b="1">
                <a:solidFill>
                  <a:schemeClr val="bg1"/>
                </a:solidFill>
                <a:latin typeface="Times New Roman"/>
                <a:cs typeface="Times New Roman"/>
              </a:rPr>
              <a:t>Step 2 Manufacturing</a:t>
            </a:r>
          </a:p>
        </p:txBody>
      </p:sp>
      <p:cxnSp>
        <p:nvCxnSpPr>
          <p:cNvPr id="30" name="Straight Connector 29">
            <a:extLst>
              <a:ext uri="{FF2B5EF4-FFF2-40B4-BE49-F238E27FC236}">
                <a16:creationId xmlns:a16="http://schemas.microsoft.com/office/drawing/2014/main" id="{0EC71DC5-7EE7-43A8-7C2A-257BBC7EC28C}"/>
              </a:ext>
            </a:extLst>
          </p:cNvPr>
          <p:cNvCxnSpPr>
            <a:cxnSpLocks/>
          </p:cNvCxnSpPr>
          <p:nvPr/>
        </p:nvCxnSpPr>
        <p:spPr>
          <a:xfrm>
            <a:off x="12021854" y="3429000"/>
            <a:ext cx="659099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0CEACBB-FE26-9557-E5C4-3D9583762A45}"/>
              </a:ext>
            </a:extLst>
          </p:cNvPr>
          <p:cNvSpPr txBox="1"/>
          <p:nvPr/>
        </p:nvSpPr>
        <p:spPr>
          <a:xfrm>
            <a:off x="15184454" y="2315012"/>
            <a:ext cx="1290428" cy="461665"/>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Test 5</a:t>
            </a:r>
          </a:p>
        </p:txBody>
      </p:sp>
      <p:cxnSp>
        <p:nvCxnSpPr>
          <p:cNvPr id="39" name="Straight Connector 38">
            <a:extLst>
              <a:ext uri="{FF2B5EF4-FFF2-40B4-BE49-F238E27FC236}">
                <a16:creationId xmlns:a16="http://schemas.microsoft.com/office/drawing/2014/main" id="{ECEDCB88-15EB-9AD7-6E4B-7C9E3CFB8B7C}"/>
              </a:ext>
            </a:extLst>
          </p:cNvPr>
          <p:cNvCxnSpPr>
            <a:cxnSpLocks/>
          </p:cNvCxnSpPr>
          <p:nvPr/>
        </p:nvCxnSpPr>
        <p:spPr>
          <a:xfrm flipV="1">
            <a:off x="18612853" y="3429000"/>
            <a:ext cx="0" cy="360546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D47DF05-30F6-1A40-BD64-BF13E49C6444}"/>
              </a:ext>
            </a:extLst>
          </p:cNvPr>
          <p:cNvSpPr txBox="1"/>
          <p:nvPr/>
        </p:nvSpPr>
        <p:spPr>
          <a:xfrm>
            <a:off x="112925" y="1644360"/>
            <a:ext cx="415491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chemeClr val="bg1"/>
                </a:solidFill>
                <a:latin typeface="Times New Roman" panose="02020603050405020304" pitchFamily="18" charset="0"/>
                <a:cs typeface="Times New Roman" panose="02020603050405020304" pitchFamily="18" charset="0"/>
              </a:rPr>
              <a:t>Predictive Analytics</a:t>
            </a:r>
            <a:r>
              <a:rPr lang="en-US" sz="1400">
                <a:solidFill>
                  <a:schemeClr val="bg1"/>
                </a:solidFill>
                <a:latin typeface="Times New Roman" panose="02020603050405020304" pitchFamily="18" charset="0"/>
                <a:cs typeface="Times New Roman" panose="02020603050405020304" pitchFamily="18" charset="0"/>
              </a:rPr>
              <a:t>: Using data-driven insights to forecast future demand and supply, enabling optimal resource allocation. </a:t>
            </a:r>
          </a:p>
          <a:p>
            <a:r>
              <a:rPr lang="en-US" sz="1400" b="1">
                <a:solidFill>
                  <a:schemeClr val="bg1"/>
                </a:solidFill>
                <a:latin typeface="Times New Roman" panose="02020603050405020304" pitchFamily="18" charset="0"/>
                <a:cs typeface="Times New Roman" panose="02020603050405020304" pitchFamily="18" charset="0"/>
              </a:rPr>
              <a:t>Supplier Selection</a:t>
            </a:r>
            <a:r>
              <a:rPr lang="en-US" sz="1400">
                <a:solidFill>
                  <a:schemeClr val="bg1"/>
                </a:solidFill>
                <a:latin typeface="Times New Roman" panose="02020603050405020304" pitchFamily="18" charset="0"/>
                <a:cs typeface="Times New Roman" panose="02020603050405020304" pitchFamily="18" charset="0"/>
              </a:rPr>
              <a:t>: Choosing reliable suppliers based on quality, cost, and sustainability. </a:t>
            </a:r>
          </a:p>
          <a:p>
            <a:r>
              <a:rPr lang="en-US" sz="1400" b="1">
                <a:solidFill>
                  <a:schemeClr val="bg1"/>
                </a:solidFill>
                <a:latin typeface="Times New Roman" panose="02020603050405020304" pitchFamily="18" charset="0"/>
                <a:cs typeface="Times New Roman" panose="02020603050405020304" pitchFamily="18" charset="0"/>
              </a:rPr>
              <a:t>Procurement</a:t>
            </a:r>
            <a:r>
              <a:rPr lang="en-US" sz="1400">
                <a:solidFill>
                  <a:schemeClr val="bg1"/>
                </a:solidFill>
                <a:latin typeface="Times New Roman" panose="02020603050405020304" pitchFamily="18" charset="0"/>
                <a:cs typeface="Times New Roman" panose="02020603050405020304" pitchFamily="18" charset="0"/>
              </a:rPr>
              <a:t>: Purchasing raw materials and negotiating contracts.</a:t>
            </a:r>
          </a:p>
        </p:txBody>
      </p:sp>
      <p:sp>
        <p:nvSpPr>
          <p:cNvPr id="2" name="TextBox 1">
            <a:extLst>
              <a:ext uri="{FF2B5EF4-FFF2-40B4-BE49-F238E27FC236}">
                <a16:creationId xmlns:a16="http://schemas.microsoft.com/office/drawing/2014/main" id="{9A3C3302-502E-2C77-1564-5315F953E609}"/>
              </a:ext>
            </a:extLst>
          </p:cNvPr>
          <p:cNvSpPr txBox="1"/>
          <p:nvPr/>
        </p:nvSpPr>
        <p:spPr>
          <a:xfrm>
            <a:off x="4371952" y="4080746"/>
            <a:ext cx="3658627" cy="1384995"/>
          </a:xfrm>
          <a:prstGeom prst="rect">
            <a:avLst/>
          </a:prstGeom>
          <a:noFill/>
        </p:spPr>
        <p:txBody>
          <a:bodyPr wrap="square" lIns="91440" tIns="45720" rIns="91440" bIns="45720" rtlCol="0" anchor="t">
            <a:spAutoFit/>
          </a:bodyPr>
          <a:lstStyle/>
          <a:p>
            <a:r>
              <a:rPr lang="en-US" sz="1400" b="1">
                <a:solidFill>
                  <a:schemeClr val="bg1"/>
                </a:solidFill>
                <a:latin typeface="Times New Roman"/>
                <a:cs typeface="Times New Roman"/>
              </a:rPr>
              <a:t>Production Planning</a:t>
            </a:r>
            <a:r>
              <a:rPr lang="en-US" sz="1400">
                <a:solidFill>
                  <a:schemeClr val="bg1"/>
                </a:solidFill>
                <a:latin typeface="Times New Roman"/>
                <a:cs typeface="Times New Roman"/>
              </a:rPr>
              <a:t>: Scheduling production based on demand forecasts. </a:t>
            </a:r>
          </a:p>
          <a:p>
            <a:r>
              <a:rPr lang="en-US" sz="1400" b="1">
                <a:solidFill>
                  <a:schemeClr val="bg1"/>
                </a:solidFill>
                <a:latin typeface="Times New Roman"/>
                <a:cs typeface="Times New Roman"/>
              </a:rPr>
              <a:t>Manufacturing Process</a:t>
            </a:r>
            <a:r>
              <a:rPr lang="en-US" sz="1400">
                <a:solidFill>
                  <a:schemeClr val="bg1"/>
                </a:solidFill>
                <a:latin typeface="Times New Roman"/>
                <a:cs typeface="Times New Roman"/>
              </a:rPr>
              <a:t>: Converting raw materials into finished goods. </a:t>
            </a:r>
          </a:p>
          <a:p>
            <a:r>
              <a:rPr lang="en-US" sz="1400" b="1">
                <a:solidFill>
                  <a:schemeClr val="bg1"/>
                </a:solidFill>
                <a:latin typeface="Times New Roman"/>
                <a:cs typeface="Times New Roman"/>
              </a:rPr>
              <a:t>Quality Control</a:t>
            </a:r>
            <a:r>
              <a:rPr lang="en-US" sz="1400">
                <a:solidFill>
                  <a:schemeClr val="bg1"/>
                </a:solidFill>
                <a:latin typeface="Times New Roman"/>
                <a:cs typeface="Times New Roman"/>
              </a:rPr>
              <a:t>: Ensuring products meet quality standards.</a:t>
            </a:r>
          </a:p>
        </p:txBody>
      </p:sp>
      <p:sp>
        <p:nvSpPr>
          <p:cNvPr id="19" name="TextBox 18">
            <a:extLst>
              <a:ext uri="{FF2B5EF4-FFF2-40B4-BE49-F238E27FC236}">
                <a16:creationId xmlns:a16="http://schemas.microsoft.com/office/drawing/2014/main" id="{C8461E49-4794-947C-1339-B74A1BC669FA}"/>
              </a:ext>
            </a:extLst>
          </p:cNvPr>
          <p:cNvSpPr txBox="1"/>
          <p:nvPr/>
        </p:nvSpPr>
        <p:spPr>
          <a:xfrm>
            <a:off x="8115871" y="1614801"/>
            <a:ext cx="4239025" cy="1600438"/>
          </a:xfrm>
          <a:prstGeom prst="rect">
            <a:avLst/>
          </a:prstGeom>
          <a:noFill/>
        </p:spPr>
        <p:txBody>
          <a:bodyPr wrap="square">
            <a:spAutoFit/>
          </a:bodyPr>
          <a:lstStyle/>
          <a:p>
            <a:r>
              <a:rPr lang="en-US" sz="1400" b="1">
                <a:solidFill>
                  <a:schemeClr val="bg1"/>
                </a:solidFill>
                <a:latin typeface="Times New Roman" panose="02020603050405020304" pitchFamily="18" charset="0"/>
                <a:cs typeface="Times New Roman" panose="02020603050405020304" pitchFamily="18" charset="0"/>
              </a:rPr>
              <a:t>Inventory Management:</a:t>
            </a:r>
            <a:r>
              <a:rPr lang="en-US" sz="1400">
                <a:solidFill>
                  <a:schemeClr val="bg1"/>
                </a:solidFill>
                <a:latin typeface="Times New Roman" panose="02020603050405020304" pitchFamily="18" charset="0"/>
                <a:cs typeface="Times New Roman" panose="02020603050405020304" pitchFamily="18" charset="0"/>
              </a:rPr>
              <a:t> Tracking and managing inventory levels.</a:t>
            </a:r>
          </a:p>
          <a:p>
            <a:r>
              <a:rPr lang="en-US" sz="1400" b="1">
                <a:solidFill>
                  <a:schemeClr val="bg1"/>
                </a:solidFill>
                <a:latin typeface="Times New Roman" panose="02020603050405020304" pitchFamily="18" charset="0"/>
                <a:cs typeface="Times New Roman" panose="02020603050405020304" pitchFamily="18" charset="0"/>
              </a:rPr>
              <a:t>Storage:</a:t>
            </a:r>
            <a:r>
              <a:rPr lang="en-US" sz="1400">
                <a:solidFill>
                  <a:schemeClr val="bg1"/>
                </a:solidFill>
                <a:latin typeface="Times New Roman" panose="02020603050405020304" pitchFamily="18" charset="0"/>
                <a:cs typeface="Times New Roman" panose="02020603050405020304" pitchFamily="18" charset="0"/>
              </a:rPr>
              <a:t> Storing finished goods in warehouses or distribution centers.</a:t>
            </a:r>
          </a:p>
          <a:p>
            <a:r>
              <a:rPr lang="en-US" sz="1400" b="1">
                <a:solidFill>
                  <a:schemeClr val="bg1"/>
                </a:solidFill>
                <a:latin typeface="Times New Roman" panose="02020603050405020304" pitchFamily="18" charset="0"/>
                <a:cs typeface="Times New Roman" panose="02020603050405020304" pitchFamily="18" charset="0"/>
              </a:rPr>
              <a:t>Warehouse Operations:</a:t>
            </a:r>
            <a:r>
              <a:rPr lang="en-US" sz="1400">
                <a:solidFill>
                  <a:schemeClr val="bg1"/>
                </a:solidFill>
                <a:latin typeface="Times New Roman" panose="02020603050405020304" pitchFamily="18" charset="0"/>
                <a:cs typeface="Times New Roman" panose="02020603050405020304" pitchFamily="18" charset="0"/>
              </a:rPr>
              <a:t> Efficiently receiving, storing, picking, and shipping products, including tasks like cycle counting, stock rotation, and space optimization.</a:t>
            </a:r>
          </a:p>
        </p:txBody>
      </p:sp>
      <p:sp>
        <p:nvSpPr>
          <p:cNvPr id="21" name="TextBox 20">
            <a:extLst>
              <a:ext uri="{FF2B5EF4-FFF2-40B4-BE49-F238E27FC236}">
                <a16:creationId xmlns:a16="http://schemas.microsoft.com/office/drawing/2014/main" id="{5D3D0005-99A9-7A7D-5A43-7A14C6BBA4B0}"/>
              </a:ext>
            </a:extLst>
          </p:cNvPr>
          <p:cNvSpPr txBox="1"/>
          <p:nvPr/>
        </p:nvSpPr>
        <p:spPr>
          <a:xfrm>
            <a:off x="8040224" y="1218511"/>
            <a:ext cx="4283718" cy="400110"/>
          </a:xfrm>
          <a:prstGeom prst="rect">
            <a:avLst/>
          </a:prstGeom>
          <a:noFill/>
        </p:spPr>
        <p:txBody>
          <a:bodyPr wrap="square">
            <a:spAutoFit/>
          </a:bodyPr>
          <a:lstStyle/>
          <a:p>
            <a:r>
              <a:rPr lang="en-US" sz="2000" b="1">
                <a:solidFill>
                  <a:schemeClr val="bg1"/>
                </a:solidFill>
                <a:latin typeface="Times New Roman" panose="02020603050405020304" pitchFamily="18" charset="0"/>
                <a:cs typeface="Times New Roman" panose="02020603050405020304" pitchFamily="18" charset="0"/>
              </a:rPr>
              <a:t>Step 3 Warehouse Storage</a:t>
            </a:r>
            <a:endParaRPr lang="en-US" sz="200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A9CBEE1-7C64-8FE8-C8E3-166D957B8DAE}"/>
              </a:ext>
            </a:extLst>
          </p:cNvPr>
          <p:cNvSpPr txBox="1"/>
          <p:nvPr/>
        </p:nvSpPr>
        <p:spPr>
          <a:xfrm>
            <a:off x="230468" y="3436459"/>
            <a:ext cx="3806133" cy="2739211"/>
          </a:xfrm>
          <a:prstGeom prst="rect">
            <a:avLst/>
          </a:prstGeom>
          <a:noFill/>
        </p:spPr>
        <p:txBody>
          <a:bodyPr wrap="square" rtlCol="0">
            <a:spAutoFit/>
          </a:bodyPr>
          <a:lstStyle/>
          <a:p>
            <a:r>
              <a:rPr lang="en-US" b="1">
                <a:solidFill>
                  <a:srgbClr val="FF0000"/>
                </a:solidFill>
              </a:rPr>
              <a:t>                     </a:t>
            </a:r>
            <a:r>
              <a:rPr lang="en-US" b="1">
                <a:solidFill>
                  <a:srgbClr val="FF0000"/>
                </a:solidFill>
                <a:latin typeface="Times New Roman" panose="02020603050405020304" pitchFamily="18" charset="0"/>
                <a:cs typeface="Times New Roman" panose="02020603050405020304" pitchFamily="18" charset="0"/>
              </a:rPr>
              <a:t>Human Error</a:t>
            </a:r>
          </a:p>
          <a:p>
            <a:r>
              <a:rPr lang="en-US" sz="1400" b="1">
                <a:solidFill>
                  <a:schemeClr val="bg1"/>
                </a:solidFill>
              </a:rPr>
              <a:t>Predictive Analytics</a:t>
            </a:r>
            <a:r>
              <a:rPr lang="en-US" sz="1400">
                <a:solidFill>
                  <a:schemeClr val="bg1"/>
                </a:solidFill>
              </a:rPr>
              <a:t>: Overemphasis on quantitative data can overlook important qualitative factors that influence demand and supply.</a:t>
            </a:r>
          </a:p>
          <a:p>
            <a:r>
              <a:rPr lang="en-US" sz="1400" b="1">
                <a:solidFill>
                  <a:schemeClr val="bg1"/>
                </a:solidFill>
              </a:rPr>
              <a:t>Supplier Risk:</a:t>
            </a:r>
            <a:r>
              <a:rPr lang="en-US" sz="1400">
                <a:solidFill>
                  <a:schemeClr val="bg1"/>
                </a:solidFill>
              </a:rPr>
              <a:t> Selecting unreliable suppliers can lead to quality issues, delays, and financial losses.</a:t>
            </a:r>
          </a:p>
          <a:p>
            <a:r>
              <a:rPr lang="en-US" sz="1400" b="1">
                <a:solidFill>
                  <a:schemeClr val="bg1"/>
                </a:solidFill>
              </a:rPr>
              <a:t>Complex Processes:</a:t>
            </a:r>
            <a:r>
              <a:rPr lang="en-US" sz="1400">
                <a:solidFill>
                  <a:schemeClr val="bg1"/>
                </a:solidFill>
              </a:rPr>
              <a:t> Procurement processes can be complex, involving multiple stakeholders and departments. This can lead to inefficiencies and delays.</a:t>
            </a:r>
            <a:endParaRPr lang="en-US" sz="1400" b="1">
              <a:solidFill>
                <a:schemeClr val="bg1"/>
              </a:solidFill>
              <a:latin typeface="Bahnschrift Condensed" panose="020B0502040204020203" pitchFamily="34" charset="0"/>
            </a:endParaRPr>
          </a:p>
        </p:txBody>
      </p:sp>
      <p:sp>
        <p:nvSpPr>
          <p:cNvPr id="26" name="Rectangle 8">
            <a:extLst>
              <a:ext uri="{FF2B5EF4-FFF2-40B4-BE49-F238E27FC236}">
                <a16:creationId xmlns:a16="http://schemas.microsoft.com/office/drawing/2014/main" id="{C1017E7F-D241-F221-BE98-FFD12D13CC9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TextBox 27">
            <a:extLst>
              <a:ext uri="{FF2B5EF4-FFF2-40B4-BE49-F238E27FC236}">
                <a16:creationId xmlns:a16="http://schemas.microsoft.com/office/drawing/2014/main" id="{0F93C15A-702D-8A64-AD71-FA5B959192AB}"/>
              </a:ext>
            </a:extLst>
          </p:cNvPr>
          <p:cNvSpPr txBox="1"/>
          <p:nvPr/>
        </p:nvSpPr>
        <p:spPr>
          <a:xfrm>
            <a:off x="4158701" y="1090829"/>
            <a:ext cx="4021920" cy="2585323"/>
          </a:xfrm>
          <a:prstGeom prst="rect">
            <a:avLst/>
          </a:prstGeom>
          <a:noFill/>
        </p:spPr>
        <p:txBody>
          <a:bodyPr wrap="square">
            <a:spAutoFit/>
          </a:bodyPr>
          <a:lstStyle/>
          <a:p>
            <a:r>
              <a:rPr lang="en-US" b="1">
                <a:solidFill>
                  <a:srgbClr val="FF0000"/>
                </a:solidFill>
              </a:rPr>
              <a:t>                       </a:t>
            </a:r>
            <a:r>
              <a:rPr lang="en-US" b="1">
                <a:solidFill>
                  <a:srgbClr val="FF0000"/>
                </a:solidFill>
                <a:latin typeface="Times New Roman" panose="02020603050405020304" pitchFamily="18" charset="0"/>
                <a:cs typeface="Times New Roman" panose="02020603050405020304" pitchFamily="18" charset="0"/>
              </a:rPr>
              <a:t>Human Error</a:t>
            </a:r>
          </a:p>
          <a:p>
            <a:r>
              <a:rPr lang="en-US" sz="1400" b="1">
                <a:solidFill>
                  <a:schemeClr val="bg1"/>
                </a:solidFill>
                <a:latin typeface="Times New Roman" panose="02020603050405020304" pitchFamily="18" charset="0"/>
                <a:cs typeface="Times New Roman" panose="02020603050405020304" pitchFamily="18" charset="0"/>
              </a:rPr>
              <a:t>Inaccurate Demand Forecasts</a:t>
            </a:r>
            <a:r>
              <a:rPr lang="en-US" sz="1400">
                <a:solidFill>
                  <a:schemeClr val="bg1"/>
                </a:solidFill>
                <a:latin typeface="Times New Roman" panose="02020603050405020304" pitchFamily="18" charset="0"/>
                <a:cs typeface="Times New Roman" panose="02020603050405020304" pitchFamily="18" charset="0"/>
              </a:rPr>
              <a:t>: Incorrect demand projections can lead to overproduction or underproduction, resulting in excess inventory or stockouts.</a:t>
            </a:r>
          </a:p>
          <a:p>
            <a:r>
              <a:rPr lang="en-US" sz="1400" b="1">
                <a:solidFill>
                  <a:schemeClr val="bg1"/>
                </a:solidFill>
                <a:latin typeface="Times New Roman" panose="02020603050405020304" pitchFamily="18" charset="0"/>
                <a:cs typeface="Times New Roman" panose="02020603050405020304" pitchFamily="18" charset="0"/>
              </a:rPr>
              <a:t>Operator Errors</a:t>
            </a:r>
            <a:r>
              <a:rPr lang="en-US" sz="1400">
                <a:solidFill>
                  <a:schemeClr val="bg1"/>
                </a:solidFill>
                <a:latin typeface="Times New Roman" panose="02020603050405020304" pitchFamily="18" charset="0"/>
                <a:cs typeface="Times New Roman" panose="02020603050405020304" pitchFamily="18" charset="0"/>
              </a:rPr>
              <a:t>: Mistakes made by operators can lead to product defects and increased scrap rates.</a:t>
            </a:r>
          </a:p>
          <a:p>
            <a:r>
              <a:rPr lang="en-US" sz="1400" b="1">
                <a:solidFill>
                  <a:schemeClr val="bg1"/>
                </a:solidFill>
                <a:latin typeface="Times New Roman" panose="02020603050405020304" pitchFamily="18" charset="0"/>
                <a:cs typeface="Times New Roman" panose="02020603050405020304" pitchFamily="18" charset="0"/>
              </a:rPr>
              <a:t>Human Error in Inspection</a:t>
            </a:r>
            <a:r>
              <a:rPr lang="en-US" sz="1400">
                <a:solidFill>
                  <a:schemeClr val="bg1"/>
                </a:solidFill>
                <a:latin typeface="Times New Roman" panose="02020603050405020304" pitchFamily="18" charset="0"/>
                <a:cs typeface="Times New Roman" panose="02020603050405020304" pitchFamily="18" charset="0"/>
              </a:rPr>
              <a:t>: Mistakes made by inspectors can go undetected, leading to quality issues.</a:t>
            </a:r>
          </a:p>
          <a:p>
            <a:endParaRPr lang="en-US" b="1">
              <a:solidFill>
                <a:srgbClr val="FF0000"/>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03725D9A-86BD-7D73-56C2-92C08F73492D}"/>
              </a:ext>
            </a:extLst>
          </p:cNvPr>
          <p:cNvSpPr txBox="1"/>
          <p:nvPr/>
        </p:nvSpPr>
        <p:spPr>
          <a:xfrm>
            <a:off x="8030579" y="3591688"/>
            <a:ext cx="4021920" cy="1877437"/>
          </a:xfrm>
          <a:prstGeom prst="rect">
            <a:avLst/>
          </a:prstGeom>
          <a:noFill/>
        </p:spPr>
        <p:txBody>
          <a:bodyPr wrap="square">
            <a:spAutoFit/>
          </a:bodyPr>
          <a:lstStyle/>
          <a:p>
            <a:r>
              <a:rPr lang="en-US" b="1">
                <a:solidFill>
                  <a:srgbClr val="FF0000"/>
                </a:solidFill>
              </a:rPr>
              <a:t>                           </a:t>
            </a:r>
            <a:r>
              <a:rPr lang="en-US" b="1">
                <a:solidFill>
                  <a:srgbClr val="FF0000"/>
                </a:solidFill>
                <a:latin typeface="Times New Roman" panose="02020603050405020304" pitchFamily="18" charset="0"/>
                <a:cs typeface="Times New Roman" panose="02020603050405020304" pitchFamily="18" charset="0"/>
              </a:rPr>
              <a:t>Human Error</a:t>
            </a:r>
          </a:p>
          <a:p>
            <a:r>
              <a:rPr lang="en-US" sz="1400" b="1">
                <a:solidFill>
                  <a:schemeClr val="bg1"/>
                </a:solidFill>
                <a:latin typeface="Times New Roman" panose="02020603050405020304" pitchFamily="18" charset="0"/>
                <a:cs typeface="Times New Roman" panose="02020603050405020304" pitchFamily="18" charset="0"/>
              </a:rPr>
              <a:t>Poor Cycle Counting Practices</a:t>
            </a:r>
            <a:r>
              <a:rPr lang="en-US" sz="1400">
                <a:solidFill>
                  <a:schemeClr val="bg1"/>
                </a:solidFill>
                <a:latin typeface="Times New Roman" panose="02020603050405020304" pitchFamily="18" charset="0"/>
                <a:cs typeface="Times New Roman" panose="02020603050405020304" pitchFamily="18" charset="0"/>
              </a:rPr>
              <a:t>: Inaccurate cycle counts can result in discrepancies between physical inventory and system records. </a:t>
            </a:r>
          </a:p>
          <a:p>
            <a:r>
              <a:rPr lang="en-US" sz="1400" b="1">
                <a:solidFill>
                  <a:schemeClr val="bg1"/>
                </a:solidFill>
                <a:latin typeface="Times New Roman" panose="02020603050405020304" pitchFamily="18" charset="0"/>
                <a:cs typeface="Times New Roman" panose="02020603050405020304" pitchFamily="18" charset="0"/>
              </a:rPr>
              <a:t>Inefficient Space Utilization</a:t>
            </a:r>
            <a:r>
              <a:rPr lang="en-US" sz="1400">
                <a:solidFill>
                  <a:schemeClr val="bg1"/>
                </a:solidFill>
                <a:latin typeface="Times New Roman" panose="02020603050405020304" pitchFamily="18" charset="0"/>
                <a:cs typeface="Times New Roman" panose="02020603050405020304" pitchFamily="18" charset="0"/>
              </a:rPr>
              <a:t>: Poor warehouse layout and storage methods can waste valuable space.</a:t>
            </a:r>
          </a:p>
          <a:p>
            <a:r>
              <a:rPr lang="en-US" sz="1400" b="1">
                <a:solidFill>
                  <a:schemeClr val="bg1"/>
                </a:solidFill>
                <a:latin typeface="Times New Roman" panose="02020603050405020304" pitchFamily="18" charset="0"/>
                <a:cs typeface="Times New Roman" panose="02020603050405020304" pitchFamily="18" charset="0"/>
              </a:rPr>
              <a:t>Lack of Standardization</a:t>
            </a:r>
            <a:r>
              <a:rPr lang="en-US" sz="1400">
                <a:solidFill>
                  <a:schemeClr val="bg1"/>
                </a:solidFill>
                <a:latin typeface="Times New Roman" panose="02020603050405020304" pitchFamily="18" charset="0"/>
                <a:cs typeface="Times New Roman" panose="02020603050405020304" pitchFamily="18" charset="0"/>
              </a:rPr>
              <a:t>: Inconsistent processes and procedures can lead to errors and inefficiencies.</a:t>
            </a:r>
            <a:endParaRPr lang="en-US">
              <a:solidFill>
                <a:srgbClr val="FF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439719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2" grpId="0"/>
      <p:bldP spid="19" grpId="0"/>
      <p:bldP spid="21" grpId="0"/>
      <p:bldP spid="22"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F151970D-0CD3-31DC-7AA4-C9ED3896B2BD}"/>
              </a:ext>
            </a:extLst>
          </p:cNvPr>
          <p:cNvSpPr>
            <a:spLocks noGrp="1"/>
          </p:cNvSpPr>
          <p:nvPr>
            <p:ph idx="1"/>
          </p:nvPr>
        </p:nvSpPr>
        <p:spPr/>
        <p:txBody>
          <a:bodyPr/>
          <a:lstStyle/>
          <a:p>
            <a:endParaRPr lang="en-US"/>
          </a:p>
        </p:txBody>
      </p:sp>
      <p:pic>
        <p:nvPicPr>
          <p:cNvPr id="24" name="Picture 23">
            <a:extLst>
              <a:ext uri="{FF2B5EF4-FFF2-40B4-BE49-F238E27FC236}">
                <a16:creationId xmlns:a16="http://schemas.microsoft.com/office/drawing/2014/main" id="{BA3FCC21-5DD6-66B9-5A8B-481794E6FB8A}"/>
              </a:ext>
            </a:extLst>
          </p:cNvPr>
          <p:cNvPicPr>
            <a:picLocks noGrp="1" noRot="1" noChangeAspect="1" noMove="1" noResize="1" noEditPoints="1" noAdjustHandles="1" noChangeArrowheads="1" noChangeShapeType="1" noCrop="1"/>
          </p:cNvPicPr>
          <p:nvPr/>
        </p:nvPicPr>
        <p:blipFill>
          <a:blip r:embed="rId3"/>
          <a:stretch>
            <a:fillRect/>
          </a:stretch>
        </p:blipFill>
        <p:spPr>
          <a:xfrm>
            <a:off x="-46489" y="-1"/>
            <a:ext cx="12192000" cy="6857999"/>
          </a:xfrm>
          <a:prstGeom prst="rect">
            <a:avLst/>
          </a:prstGeom>
        </p:spPr>
      </p:pic>
      <p:cxnSp>
        <p:nvCxnSpPr>
          <p:cNvPr id="25" name="Straight Connector 24">
            <a:extLst>
              <a:ext uri="{FF2B5EF4-FFF2-40B4-BE49-F238E27FC236}">
                <a16:creationId xmlns:a16="http://schemas.microsoft.com/office/drawing/2014/main" id="{AC0F667A-41C4-E785-87E7-A7B81A4579CA}"/>
              </a:ext>
            </a:extLst>
          </p:cNvPr>
          <p:cNvCxnSpPr>
            <a:cxnSpLocks/>
          </p:cNvCxnSpPr>
          <p:nvPr/>
        </p:nvCxnSpPr>
        <p:spPr>
          <a:xfrm>
            <a:off x="-381744" y="3429001"/>
            <a:ext cx="659099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9C8E367-0FAE-6777-649F-D00A6FA42D61}"/>
              </a:ext>
            </a:extLst>
          </p:cNvPr>
          <p:cNvSpPr txBox="1"/>
          <p:nvPr/>
        </p:nvSpPr>
        <p:spPr>
          <a:xfrm>
            <a:off x="3243469" y="57559"/>
            <a:ext cx="5390147" cy="1446550"/>
          </a:xfrm>
          <a:prstGeom prst="rect">
            <a:avLst/>
          </a:prstGeom>
          <a:noFill/>
        </p:spPr>
        <p:txBody>
          <a:bodyPr wrap="square" rtlCol="0">
            <a:spAutoFit/>
          </a:bodyPr>
          <a:lstStyle/>
          <a:p>
            <a:pPr algn="ctr"/>
            <a:r>
              <a:rPr lang="en-US" sz="4400">
                <a:solidFill>
                  <a:schemeClr val="bg1"/>
                </a:solidFill>
                <a:latin typeface="Times New Roman" panose="02020603050405020304" pitchFamily="18" charset="0"/>
                <a:cs typeface="Times New Roman" panose="02020603050405020304" pitchFamily="18" charset="0"/>
              </a:rPr>
              <a:t>Enhanced Supply Chain with AI</a:t>
            </a:r>
          </a:p>
        </p:txBody>
      </p:sp>
      <p:cxnSp>
        <p:nvCxnSpPr>
          <p:cNvPr id="29" name="Straight Connector 28">
            <a:extLst>
              <a:ext uri="{FF2B5EF4-FFF2-40B4-BE49-F238E27FC236}">
                <a16:creationId xmlns:a16="http://schemas.microsoft.com/office/drawing/2014/main" id="{66E2F53D-4CC9-1E2A-A736-120E48A1A8D7}"/>
              </a:ext>
            </a:extLst>
          </p:cNvPr>
          <p:cNvCxnSpPr>
            <a:cxnSpLocks/>
          </p:cNvCxnSpPr>
          <p:nvPr/>
        </p:nvCxnSpPr>
        <p:spPr>
          <a:xfrm flipV="1">
            <a:off x="6211201" y="3429001"/>
            <a:ext cx="0" cy="360546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5B4C597D-59CC-6A1B-2AC0-E359E12639CA}"/>
              </a:ext>
            </a:extLst>
          </p:cNvPr>
          <p:cNvSpPr txBox="1"/>
          <p:nvPr/>
        </p:nvSpPr>
        <p:spPr>
          <a:xfrm>
            <a:off x="903244" y="1116414"/>
            <a:ext cx="3052916" cy="707886"/>
          </a:xfrm>
          <a:prstGeom prst="rect">
            <a:avLst/>
          </a:prstGeom>
          <a:noFill/>
        </p:spPr>
        <p:txBody>
          <a:bodyPr wrap="square" lIns="91440" tIns="45720" rIns="91440" bIns="45720" rtlCol="0" anchor="t">
            <a:spAutoFit/>
          </a:bodyPr>
          <a:lstStyle/>
          <a:p>
            <a:r>
              <a:rPr lang="en-US" sz="2000" b="1">
                <a:solidFill>
                  <a:schemeClr val="bg1"/>
                </a:solidFill>
                <a:latin typeface="Times New Roman"/>
                <a:cs typeface="Times New Roman"/>
              </a:rPr>
              <a:t>Enhanced Supplier Management</a:t>
            </a:r>
          </a:p>
        </p:txBody>
      </p:sp>
      <p:sp>
        <p:nvSpPr>
          <p:cNvPr id="5" name="TextBox 4">
            <a:extLst>
              <a:ext uri="{FF2B5EF4-FFF2-40B4-BE49-F238E27FC236}">
                <a16:creationId xmlns:a16="http://schemas.microsoft.com/office/drawing/2014/main" id="{1C304977-3852-B239-7082-0EB99040E54C}"/>
              </a:ext>
            </a:extLst>
          </p:cNvPr>
          <p:cNvSpPr txBox="1"/>
          <p:nvPr/>
        </p:nvSpPr>
        <p:spPr>
          <a:xfrm>
            <a:off x="3745522" y="3667932"/>
            <a:ext cx="2362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b="1">
                <a:solidFill>
                  <a:schemeClr val="bg1"/>
                </a:solidFill>
                <a:latin typeface="Times New Roman"/>
                <a:cs typeface="Times New Roman"/>
              </a:rPr>
              <a:t>Enhanced Manufacturing</a:t>
            </a:r>
            <a:endParaRPr lang="en-US"/>
          </a:p>
        </p:txBody>
      </p:sp>
      <p:sp>
        <p:nvSpPr>
          <p:cNvPr id="6" name="TextBox 5">
            <a:extLst>
              <a:ext uri="{FF2B5EF4-FFF2-40B4-BE49-F238E27FC236}">
                <a16:creationId xmlns:a16="http://schemas.microsoft.com/office/drawing/2014/main" id="{FCFFC6B4-B54E-E0E7-287F-E09877DE3B2A}"/>
              </a:ext>
            </a:extLst>
          </p:cNvPr>
          <p:cNvSpPr txBox="1"/>
          <p:nvPr/>
        </p:nvSpPr>
        <p:spPr>
          <a:xfrm>
            <a:off x="7797933" y="1620000"/>
            <a:ext cx="17701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chemeClr val="bg1"/>
                </a:solidFill>
                <a:latin typeface="Times New Roman"/>
                <a:cs typeface="Times New Roman"/>
              </a:rPr>
              <a:t>Warehousing Storage</a:t>
            </a:r>
            <a:endParaRPr lang="en-US"/>
          </a:p>
        </p:txBody>
      </p:sp>
      <p:sp>
        <p:nvSpPr>
          <p:cNvPr id="8" name="TextBox 7">
            <a:extLst>
              <a:ext uri="{FF2B5EF4-FFF2-40B4-BE49-F238E27FC236}">
                <a16:creationId xmlns:a16="http://schemas.microsoft.com/office/drawing/2014/main" id="{2FC11C6C-1FC2-1549-D69A-B077523411AD}"/>
              </a:ext>
            </a:extLst>
          </p:cNvPr>
          <p:cNvSpPr txBox="1"/>
          <p:nvPr/>
        </p:nvSpPr>
        <p:spPr>
          <a:xfrm>
            <a:off x="1066800" y="1852246"/>
            <a:ext cx="3493476" cy="16412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281D70EE-E6D1-1A5B-1E32-5EA0CFE7FB14}"/>
              </a:ext>
            </a:extLst>
          </p:cNvPr>
          <p:cNvSpPr txBox="1"/>
          <p:nvPr/>
        </p:nvSpPr>
        <p:spPr>
          <a:xfrm>
            <a:off x="902677" y="1477107"/>
            <a:ext cx="2532184" cy="1277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CBACAEDF-BD60-9972-18AE-A69C3371F29A}"/>
              </a:ext>
            </a:extLst>
          </p:cNvPr>
          <p:cNvSpPr txBox="1"/>
          <p:nvPr/>
        </p:nvSpPr>
        <p:spPr>
          <a:xfrm>
            <a:off x="724627" y="1849836"/>
            <a:ext cx="417898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ea typeface="+mn-lt"/>
                <a:cs typeface="+mn-lt"/>
              </a:rPr>
              <a:t>AI can </a:t>
            </a:r>
            <a:r>
              <a:rPr lang="en-US" sz="1400" b="1">
                <a:solidFill>
                  <a:schemeClr val="bg1"/>
                </a:solidFill>
                <a:ea typeface="+mn-lt"/>
                <a:cs typeface="+mn-lt"/>
              </a:rPr>
              <a:t>predict </a:t>
            </a:r>
            <a:r>
              <a:rPr lang="en-US" sz="1400">
                <a:solidFill>
                  <a:schemeClr val="bg1"/>
                </a:solidFill>
                <a:ea typeface="+mn-lt"/>
                <a:cs typeface="+mn-lt"/>
              </a:rPr>
              <a:t>demand and optimize procurement in real-time, dynamically adjusting inventory levels to ensure the right materials are always available, reducing both stockouts and excess inventory.</a:t>
            </a:r>
            <a:endParaRPr lang="en-US" sz="1400">
              <a:solidFill>
                <a:schemeClr val="bg1"/>
              </a:solidFill>
            </a:endParaRPr>
          </a:p>
        </p:txBody>
      </p:sp>
      <p:sp>
        <p:nvSpPr>
          <p:cNvPr id="13" name="TextBox 12">
            <a:extLst>
              <a:ext uri="{FF2B5EF4-FFF2-40B4-BE49-F238E27FC236}">
                <a16:creationId xmlns:a16="http://schemas.microsoft.com/office/drawing/2014/main" id="{D11366F5-C918-463D-AC53-EEB4BDC054ED}"/>
              </a:ext>
            </a:extLst>
          </p:cNvPr>
          <p:cNvSpPr txBox="1"/>
          <p:nvPr/>
        </p:nvSpPr>
        <p:spPr>
          <a:xfrm>
            <a:off x="6801472" y="2269321"/>
            <a:ext cx="37631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chemeClr val="bg1"/>
                </a:solidFill>
                <a:ea typeface="+mn-lt"/>
                <a:cs typeface="+mn-lt"/>
              </a:rPr>
              <a:t>AI-driven robots and smart systems autonomously manage warehouse operations, optimizing storage, picking, packing, and </a:t>
            </a:r>
            <a:r>
              <a:rPr lang="en-US" sz="1400" b="1">
                <a:solidFill>
                  <a:schemeClr val="bg1"/>
                </a:solidFill>
                <a:ea typeface="+mn-lt"/>
                <a:cs typeface="+mn-lt"/>
              </a:rPr>
              <a:t>predictive maintenance</a:t>
            </a:r>
            <a:r>
              <a:rPr lang="en-US" sz="1400">
                <a:solidFill>
                  <a:schemeClr val="bg1"/>
                </a:solidFill>
                <a:ea typeface="+mn-lt"/>
                <a:cs typeface="+mn-lt"/>
              </a:rPr>
              <a:t>, significantly improving efficiency and reducing human intervention.</a:t>
            </a:r>
            <a:endParaRPr lang="en-US" sz="1400">
              <a:solidFill>
                <a:schemeClr val="bg1"/>
              </a:solidFill>
            </a:endParaRPr>
          </a:p>
        </p:txBody>
      </p:sp>
      <p:sp>
        <p:nvSpPr>
          <p:cNvPr id="15" name="TextBox 14">
            <a:extLst>
              <a:ext uri="{FF2B5EF4-FFF2-40B4-BE49-F238E27FC236}">
                <a16:creationId xmlns:a16="http://schemas.microsoft.com/office/drawing/2014/main" id="{5F72703F-90D5-F152-3DA0-640B2F565776}"/>
              </a:ext>
            </a:extLst>
          </p:cNvPr>
          <p:cNvSpPr txBox="1"/>
          <p:nvPr/>
        </p:nvSpPr>
        <p:spPr>
          <a:xfrm>
            <a:off x="1746737" y="4299195"/>
            <a:ext cx="436098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a:solidFill>
                  <a:schemeClr val="bg1"/>
                </a:solidFill>
                <a:ea typeface="+mn-lt"/>
                <a:cs typeface="+mn-lt"/>
              </a:rPr>
              <a:t>AI enables highly flexible production lines that can </a:t>
            </a:r>
            <a:r>
              <a:rPr lang="en-US" sz="1400" b="1">
                <a:solidFill>
                  <a:schemeClr val="bg1"/>
                </a:solidFill>
                <a:ea typeface="+mn-lt"/>
                <a:cs typeface="+mn-lt"/>
              </a:rPr>
              <a:t>automatically</a:t>
            </a:r>
            <a:r>
              <a:rPr lang="en-US" sz="1400">
                <a:solidFill>
                  <a:schemeClr val="bg1"/>
                </a:solidFill>
                <a:ea typeface="+mn-lt"/>
                <a:cs typeface="+mn-lt"/>
              </a:rPr>
              <a:t> adjust to changing demand and production requirements, minimizing downtime and maximizing efficiency while maintaining high quality.</a:t>
            </a:r>
            <a:endParaRPr lang="en-US" sz="1400">
              <a:solidFill>
                <a:schemeClr val="bg1"/>
              </a:solidFill>
            </a:endParaRPr>
          </a:p>
        </p:txBody>
      </p:sp>
    </p:spTree>
    <p:custDataLst>
      <p:tags r:id="rId1"/>
    </p:custDataLst>
    <p:extLst>
      <p:ext uri="{BB962C8B-B14F-4D97-AF65-F5344CB8AC3E}">
        <p14:creationId xmlns:p14="http://schemas.microsoft.com/office/powerpoint/2010/main" val="119918640"/>
      </p:ext>
    </p:extLst>
  </p:cSld>
  <p:clrMapOvr>
    <a:masterClrMapping/>
  </p:clrMapOvr>
  <mc:AlternateContent xmlns:mc="http://schemas.openxmlformats.org/markup-compatibility/2006">
    <mc:Choice xmlns:p14="http://schemas.microsoft.com/office/powerpoint/2010/main" Requires="p14">
      <p:transition spd="slow" p14:dur="1500" advTm="48133">
        <p:push/>
      </p:transition>
    </mc:Choice>
    <mc:Fallback>
      <p:transition spd="slow" advTm="48133">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1"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F151970D-0CD3-31DC-7AA4-C9ED3896B2BD}"/>
              </a:ext>
            </a:extLst>
          </p:cNvPr>
          <p:cNvSpPr>
            <a:spLocks noGrp="1"/>
          </p:cNvSpPr>
          <p:nvPr>
            <p:ph idx="1"/>
          </p:nvPr>
        </p:nvSpPr>
        <p:spPr>
          <a:xfrm>
            <a:off x="953400" y="1806575"/>
            <a:ext cx="10515600" cy="4351338"/>
          </a:xfrm>
        </p:spPr>
        <p:txBody>
          <a:bodyPr>
            <a:normAutofit/>
          </a:bodyPr>
          <a:lstStyle/>
          <a:p>
            <a:pPr marL="0" indent="0">
              <a:buNone/>
            </a:pPr>
            <a:r>
              <a:rPr lang="en-US">
                <a:solidFill>
                  <a:schemeClr val="bg1"/>
                </a:solidFill>
              </a:rPr>
              <a:t> </a:t>
            </a:r>
          </a:p>
          <a:p>
            <a:pPr marL="0" indent="0" algn="ctr">
              <a:buNone/>
            </a:pPr>
            <a:r>
              <a:rPr lang="en-US" sz="2000">
                <a:solidFill>
                  <a:schemeClr val="bg1"/>
                </a:solidFill>
                <a:latin typeface="Times New Roman" panose="02020603050405020304" pitchFamily="18" charset="0"/>
                <a:cs typeface="Times New Roman" panose="02020603050405020304" pitchFamily="18" charset="0"/>
              </a:rPr>
              <a:t>We see potential to enhance companies with supply chains, with the newly brought in AI. We broke down each element of a supply chain and identified a few things that are slowing them down, the main issue we see is human error. Human errors are completely unintentional but still do cost the company time and money, we can eliminate this problem with adaptive automation which AI shines in. By leveraging AI's ability to learn and adapt, we can create intelligent systems that automate routine tasks, optimize decision-making, and proactively identify and resolve potential issues. This will not only reduce human error but also unlock new opportunities for efficiency, innovation, and competitive advantage.</a:t>
            </a:r>
          </a:p>
        </p:txBody>
      </p:sp>
      <p:cxnSp>
        <p:nvCxnSpPr>
          <p:cNvPr id="29" name="Straight Connector 28">
            <a:extLst>
              <a:ext uri="{FF2B5EF4-FFF2-40B4-BE49-F238E27FC236}">
                <a16:creationId xmlns:a16="http://schemas.microsoft.com/office/drawing/2014/main" id="{66E2F53D-4CC9-1E2A-A736-120E48A1A8D7}"/>
              </a:ext>
            </a:extLst>
          </p:cNvPr>
          <p:cNvCxnSpPr>
            <a:cxnSpLocks/>
          </p:cNvCxnSpPr>
          <p:nvPr/>
        </p:nvCxnSpPr>
        <p:spPr>
          <a:xfrm flipV="1">
            <a:off x="6211201" y="-2663980"/>
            <a:ext cx="0" cy="360546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34AD3390-61AF-ACAA-579E-3CAC221784E4}"/>
              </a:ext>
            </a:extLst>
          </p:cNvPr>
          <p:cNvSpPr txBox="1"/>
          <p:nvPr/>
        </p:nvSpPr>
        <p:spPr>
          <a:xfrm>
            <a:off x="4812440" y="882978"/>
            <a:ext cx="2797521" cy="523220"/>
          </a:xfrm>
          <a:prstGeom prst="rect">
            <a:avLst/>
          </a:prstGeom>
          <a:noFill/>
        </p:spPr>
        <p:txBody>
          <a:bodyPr wrap="square" rtlCol="0">
            <a:spAutoFit/>
          </a:bodyPr>
          <a:lstStyle/>
          <a:p>
            <a:pPr algn="ctr"/>
            <a:r>
              <a:rPr lang="en-US" sz="2800">
                <a:solidFill>
                  <a:schemeClr val="bg1"/>
                </a:solidFill>
                <a:latin typeface="Times New Roman" panose="02020603050405020304" pitchFamily="18" charset="0"/>
                <a:cs typeface="Times New Roman" panose="02020603050405020304" pitchFamily="18" charset="0"/>
              </a:rPr>
              <a:t>Conclusion</a:t>
            </a:r>
          </a:p>
        </p:txBody>
      </p:sp>
    </p:spTree>
    <p:custDataLst>
      <p:tags r:id="rId1"/>
    </p:custDataLst>
    <p:extLst>
      <p:ext uri="{BB962C8B-B14F-4D97-AF65-F5344CB8AC3E}">
        <p14:creationId xmlns:p14="http://schemas.microsoft.com/office/powerpoint/2010/main" val="2543097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104">
        <p159:morph option="byObject"/>
      </p:transition>
    </mc:Choice>
    <mc:Fallback>
      <p:transition spd="slow" advTm="3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fade">
                                      <p:cBhvr>
                                        <p:cTn id="7"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3.2|16.2|23.7|1.6|13.9|16.3|1|9.8"/>
</p:tagLst>
</file>

<file path=ppt/tags/tag2.xml><?xml version="1.0" encoding="utf-8"?>
<p:tagLst xmlns:a="http://schemas.openxmlformats.org/drawingml/2006/main" xmlns:r="http://schemas.openxmlformats.org/officeDocument/2006/relationships" xmlns:p="http://schemas.openxmlformats.org/presentationml/2006/main">
  <p:tag name="TIMING" val="|4.3|1.5|20.4|1.2|12.3|0.6"/>
</p:tagLst>
</file>

<file path=ppt/tags/tag3.xml><?xml version="1.0" encoding="utf-8"?>
<p:tagLst xmlns:a="http://schemas.openxmlformats.org/drawingml/2006/main" xmlns:r="http://schemas.openxmlformats.org/officeDocument/2006/relationships" xmlns:p="http://schemas.openxmlformats.org/presentationml/2006/main">
  <p:tag name="TIMING" val="|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558</Words>
  <Application>Microsoft Macintosh PowerPoint</Application>
  <PresentationFormat>Widescreen</PresentationFormat>
  <Paragraphs>41</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vt:lpstr>
      <vt:lpstr>Aptos Display</vt:lpstr>
      <vt:lpstr>Arial</vt:lpstr>
      <vt:lpstr>Bahnschrift Condensed</vt:lpstr>
      <vt:lpstr>PT Serif</vt:lpstr>
      <vt:lpstr>Rockwell</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Miguel Niebles &lt;Student&gt;</cp:lastModifiedBy>
  <cp:revision>1</cp:revision>
  <dcterms:created xsi:type="dcterms:W3CDTF">2024-11-13T15:17:33Z</dcterms:created>
  <dcterms:modified xsi:type="dcterms:W3CDTF">2024-12-09T03:38:26Z</dcterms:modified>
</cp:coreProperties>
</file>