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330"/>
    <a:srgbClr val="081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4A949D-CF0C-5B14-BC55-A4F2E62E5558}" v="10" dt="2024-10-01T18:29:08.836"/>
    <p1510:client id="{4E332718-1EEA-99A8-BDFF-04B0CCD18578}" v="412" dt="2024-09-29T21:25:56.296"/>
    <p1510:client id="{8E450F3B-AD46-8298-6930-E0F9696C6D50}" v="22" dt="2024-09-30T19:51:36.864"/>
    <p1510:client id="{A20D7871-10A3-3C68-4603-8CE874B7B8B5}" v="715" dt="2024-10-01T00:02:02.002"/>
    <p1510:client id="{FCF3758F-C561-42A0-AD01-E2049973E975}" v="369" dt="2024-09-30T20:14:4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zavier Carter &lt;Student&gt;" userId="cac32a8f-99de-4802-b724-fa0ede233c05" providerId="ADAL" clId="{E51AC003-D132-4E17-A2C4-54D5B9939350}"/>
    <pc:docChg chg="custSel addSld modSld sldOrd">
      <pc:chgData name="Xzavier Carter &lt;Student&gt;" userId="cac32a8f-99de-4802-b724-fa0ede233c05" providerId="ADAL" clId="{E51AC003-D132-4E17-A2C4-54D5B9939350}" dt="2024-09-27T18:03:34.762" v="563" actId="1076"/>
      <pc:docMkLst>
        <pc:docMk/>
      </pc:docMkLst>
      <pc:sldChg chg="addSp delSp modSp mod modNotesTx">
        <pc:chgData name="Xzavier Carter &lt;Student&gt;" userId="cac32a8f-99de-4802-b724-fa0ede233c05" providerId="ADAL" clId="{E51AC003-D132-4E17-A2C4-54D5B9939350}" dt="2024-09-27T17:54:20.967" v="332" actId="20577"/>
        <pc:sldMkLst>
          <pc:docMk/>
          <pc:sldMk cId="686325107" sldId="259"/>
        </pc:sldMkLst>
        <pc:spChg chg="add mod">
          <ac:chgData name="Xzavier Carter &lt;Student&gt;" userId="cac32a8f-99de-4802-b724-fa0ede233c05" providerId="ADAL" clId="{E51AC003-D132-4E17-A2C4-54D5B9939350}" dt="2024-09-27T17:53:45.116" v="328" actId="1076"/>
          <ac:spMkLst>
            <pc:docMk/>
            <pc:sldMk cId="686325107" sldId="259"/>
            <ac:spMk id="2" creationId="{73508E40-FAE2-3AA7-7F7B-31CC57E95B33}"/>
          </ac:spMkLst>
        </pc:spChg>
        <pc:spChg chg="mod">
          <ac:chgData name="Xzavier Carter &lt;Student&gt;" userId="cac32a8f-99de-4802-b724-fa0ede233c05" providerId="ADAL" clId="{E51AC003-D132-4E17-A2C4-54D5B9939350}" dt="2024-09-27T17:25:06.358" v="42" actId="1076"/>
          <ac:spMkLst>
            <pc:docMk/>
            <pc:sldMk cId="686325107" sldId="259"/>
            <ac:spMk id="4" creationId="{E55D7FC2-B2D4-F61E-7839-A37B63489BA8}"/>
          </ac:spMkLst>
        </pc:spChg>
        <pc:spChg chg="mod">
          <ac:chgData name="Xzavier Carter &lt;Student&gt;" userId="cac32a8f-99de-4802-b724-fa0ede233c05" providerId="ADAL" clId="{E51AC003-D132-4E17-A2C4-54D5B9939350}" dt="2024-09-27T17:50:00.866" v="262" actId="1076"/>
          <ac:spMkLst>
            <pc:docMk/>
            <pc:sldMk cId="686325107" sldId="259"/>
            <ac:spMk id="5" creationId="{DF260F95-4B0A-DBEC-4033-A897CB14EF86}"/>
          </ac:spMkLst>
        </pc:spChg>
        <pc:spChg chg="mod">
          <ac:chgData name="Xzavier Carter &lt;Student&gt;" userId="cac32a8f-99de-4802-b724-fa0ede233c05" providerId="ADAL" clId="{E51AC003-D132-4E17-A2C4-54D5B9939350}" dt="2024-09-27T17:53:40.472" v="327" actId="1076"/>
          <ac:spMkLst>
            <pc:docMk/>
            <pc:sldMk cId="686325107" sldId="259"/>
            <ac:spMk id="6" creationId="{748F8F83-3491-0F72-C603-CA6A02D45900}"/>
          </ac:spMkLst>
        </pc:spChg>
        <pc:spChg chg="mod">
          <ac:chgData name="Xzavier Carter &lt;Student&gt;" userId="cac32a8f-99de-4802-b724-fa0ede233c05" providerId="ADAL" clId="{E51AC003-D132-4E17-A2C4-54D5B9939350}" dt="2024-09-27T17:49:50.730" v="261" actId="1076"/>
          <ac:spMkLst>
            <pc:docMk/>
            <pc:sldMk cId="686325107" sldId="259"/>
            <ac:spMk id="7" creationId="{349866FD-6098-AAEA-DEFA-6F375A5B0494}"/>
          </ac:spMkLst>
        </pc:spChg>
        <pc:spChg chg="add mod">
          <ac:chgData name="Xzavier Carter &lt;Student&gt;" userId="cac32a8f-99de-4802-b724-fa0ede233c05" providerId="ADAL" clId="{E51AC003-D132-4E17-A2C4-54D5B9939350}" dt="2024-09-27T17:53:48.644" v="329" actId="1076"/>
          <ac:spMkLst>
            <pc:docMk/>
            <pc:sldMk cId="686325107" sldId="259"/>
            <ac:spMk id="8" creationId="{26F0FEBD-A483-407D-7B87-0F683FC80FCA}"/>
          </ac:spMkLst>
        </pc:spChg>
        <pc:spChg chg="add mod">
          <ac:chgData name="Xzavier Carter &lt;Student&gt;" userId="cac32a8f-99de-4802-b724-fa0ede233c05" providerId="ADAL" clId="{E51AC003-D132-4E17-A2C4-54D5B9939350}" dt="2024-09-27T17:54:20.967" v="332" actId="20577"/>
          <ac:spMkLst>
            <pc:docMk/>
            <pc:sldMk cId="686325107" sldId="259"/>
            <ac:spMk id="9" creationId="{8E22986B-C401-7AA1-5A78-06F5C761F348}"/>
          </ac:spMkLst>
        </pc:spChg>
        <pc:spChg chg="add mod">
          <ac:chgData name="Xzavier Carter &lt;Student&gt;" userId="cac32a8f-99de-4802-b724-fa0ede233c05" providerId="ADAL" clId="{E51AC003-D132-4E17-A2C4-54D5B9939350}" dt="2024-09-27T17:53:34.247" v="326" actId="1076"/>
          <ac:spMkLst>
            <pc:docMk/>
            <pc:sldMk cId="686325107" sldId="259"/>
            <ac:spMk id="10" creationId="{80590553-3286-EE59-25AC-9E9D404DCBF0}"/>
          </ac:spMkLst>
        </pc:spChg>
        <pc:cxnChg chg="add del mod">
          <ac:chgData name="Xzavier Carter &lt;Student&gt;" userId="cac32a8f-99de-4802-b724-fa0ede233c05" providerId="ADAL" clId="{E51AC003-D132-4E17-A2C4-54D5B9939350}" dt="2024-09-27T17:54:17.749" v="331" actId="21"/>
          <ac:cxnSpMkLst>
            <pc:docMk/>
            <pc:sldMk cId="686325107" sldId="259"/>
            <ac:cxnSpMk id="12" creationId="{36A4E2D0-4D9B-D7D6-65F2-5A8032555F3A}"/>
          </ac:cxnSpMkLst>
        </pc:cxnChg>
      </pc:sldChg>
      <pc:sldChg chg="addSp delSp modSp add mod ord">
        <pc:chgData name="Xzavier Carter &lt;Student&gt;" userId="cac32a8f-99de-4802-b724-fa0ede233c05" providerId="ADAL" clId="{E51AC003-D132-4E17-A2C4-54D5B9939350}" dt="2024-09-27T18:03:34.762" v="563" actId="1076"/>
        <pc:sldMkLst>
          <pc:docMk/>
          <pc:sldMk cId="3592652398" sldId="261"/>
        </pc:sldMkLst>
        <pc:spChg chg="mod">
          <ac:chgData name="Xzavier Carter &lt;Student&gt;" userId="cac32a8f-99de-4802-b724-fa0ede233c05" providerId="ADAL" clId="{E51AC003-D132-4E17-A2C4-54D5B9939350}" dt="2024-09-27T18:03:34.762" v="563" actId="1076"/>
          <ac:spMkLst>
            <pc:docMk/>
            <pc:sldMk cId="3592652398" sldId="261"/>
            <ac:spMk id="2" creationId="{4DFB58D2-5CCA-5E54-5E43-79BC6272E081}"/>
          </ac:spMkLst>
        </pc:spChg>
        <pc:spChg chg="del">
          <ac:chgData name="Xzavier Carter &lt;Student&gt;" userId="cac32a8f-99de-4802-b724-fa0ede233c05" providerId="ADAL" clId="{E51AC003-D132-4E17-A2C4-54D5B9939350}" dt="2024-09-27T17:35:46.326" v="72" actId="21"/>
          <ac:spMkLst>
            <pc:docMk/>
            <pc:sldMk cId="3592652398" sldId="261"/>
            <ac:spMk id="3" creationId="{D63E610E-3FB3-131E-B0C5-E0F536413F5A}"/>
          </ac:spMkLst>
        </pc:spChg>
        <pc:spChg chg="del">
          <ac:chgData name="Xzavier Carter &lt;Student&gt;" userId="cac32a8f-99de-4802-b724-fa0ede233c05" providerId="ADAL" clId="{E51AC003-D132-4E17-A2C4-54D5B9939350}" dt="2024-09-27T17:35:59.686" v="75" actId="21"/>
          <ac:spMkLst>
            <pc:docMk/>
            <pc:sldMk cId="3592652398" sldId="261"/>
            <ac:spMk id="4" creationId="{E55D7FC2-B2D4-F61E-7839-A37B63489BA8}"/>
          </ac:spMkLst>
        </pc:spChg>
        <pc:spChg chg="del">
          <ac:chgData name="Xzavier Carter &lt;Student&gt;" userId="cac32a8f-99de-4802-b724-fa0ede233c05" providerId="ADAL" clId="{E51AC003-D132-4E17-A2C4-54D5B9939350}" dt="2024-09-27T17:35:51.334" v="73" actId="21"/>
          <ac:spMkLst>
            <pc:docMk/>
            <pc:sldMk cId="3592652398" sldId="261"/>
            <ac:spMk id="5" creationId="{DF260F95-4B0A-DBEC-4033-A897CB14EF86}"/>
          </ac:spMkLst>
        </pc:spChg>
        <pc:spChg chg="del">
          <ac:chgData name="Xzavier Carter &lt;Student&gt;" userId="cac32a8f-99de-4802-b724-fa0ede233c05" providerId="ADAL" clId="{E51AC003-D132-4E17-A2C4-54D5B9939350}" dt="2024-09-27T17:36:03.280" v="76" actId="21"/>
          <ac:spMkLst>
            <pc:docMk/>
            <pc:sldMk cId="3592652398" sldId="261"/>
            <ac:spMk id="6" creationId="{748F8F83-3491-0F72-C603-CA6A02D45900}"/>
          </ac:spMkLst>
        </pc:spChg>
        <pc:spChg chg="del">
          <ac:chgData name="Xzavier Carter &lt;Student&gt;" userId="cac32a8f-99de-4802-b724-fa0ede233c05" providerId="ADAL" clId="{E51AC003-D132-4E17-A2C4-54D5B9939350}" dt="2024-09-27T17:35:55.917" v="74" actId="21"/>
          <ac:spMkLst>
            <pc:docMk/>
            <pc:sldMk cId="3592652398" sldId="261"/>
            <ac:spMk id="7" creationId="{349866FD-6098-AAEA-DEFA-6F375A5B0494}"/>
          </ac:spMkLst>
        </pc:spChg>
        <pc:spChg chg="add mod">
          <ac:chgData name="Xzavier Carter &lt;Student&gt;" userId="cac32a8f-99de-4802-b724-fa0ede233c05" providerId="ADAL" clId="{E51AC003-D132-4E17-A2C4-54D5B9939350}" dt="2024-09-27T18:03:30.314" v="562" actId="1076"/>
          <ac:spMkLst>
            <pc:docMk/>
            <pc:sldMk cId="3592652398" sldId="261"/>
            <ac:spMk id="8" creationId="{6D98DC4C-9C96-0A93-507A-E08353507D2D}"/>
          </ac:spMkLst>
        </pc:spChg>
        <pc:picChg chg="mod">
          <ac:chgData name="Xzavier Carter &lt;Student&gt;" userId="cac32a8f-99de-4802-b724-fa0ede233c05" providerId="ADAL" clId="{E51AC003-D132-4E17-A2C4-54D5B9939350}" dt="2024-09-27T17:36:46.576" v="78" actId="1076"/>
          <ac:picMkLst>
            <pc:docMk/>
            <pc:sldMk cId="3592652398" sldId="261"/>
            <ac:picMk id="2" creationId="{3F1D997C-14BF-4357-5259-104A711F691B}"/>
          </ac:picMkLst>
        </pc:picChg>
        <pc:picChg chg="mod">
          <ac:chgData name="Xzavier Carter &lt;Student&gt;" userId="cac32a8f-99de-4802-b724-fa0ede233c05" providerId="ADAL" clId="{E51AC003-D132-4E17-A2C4-54D5B9939350}" dt="2024-09-27T18:03:26.376" v="561" actId="1076"/>
          <ac:picMkLst>
            <pc:docMk/>
            <pc:sldMk cId="3592652398" sldId="261"/>
            <ac:picMk id="13" creationId="{62EC41F7-77DF-E032-AD5F-1EA4ABE3E563}"/>
          </ac:picMkLst>
        </pc:picChg>
        <pc:picChg chg="mod">
          <ac:chgData name="Xzavier Carter &lt;Student&gt;" userId="cac32a8f-99de-4802-b724-fa0ede233c05" providerId="ADAL" clId="{E51AC003-D132-4E17-A2C4-54D5B9939350}" dt="2024-09-27T18:03:24.362" v="560" actId="1076"/>
          <ac:picMkLst>
            <pc:docMk/>
            <pc:sldMk cId="3592652398" sldId="261"/>
            <ac:picMk id="15" creationId="{252AE727-9582-A450-9595-FB45AF8993E8}"/>
          </ac:picMkLst>
        </pc:picChg>
      </pc:sldChg>
    </pc:docChg>
  </pc:docChgLst>
  <pc:docChgLst>
    <pc:chgData name="Xzavier Carter &lt;Student&gt;" userId="S::0612084814@my.browardschools.com::cac32a8f-99de-4802-b724-fa0ede233c05" providerId="AD" clId="Web-{7F6F8044-F8DE-8C66-7069-DCDFD3F3ED7D}"/>
    <pc:docChg chg="modSld">
      <pc:chgData name="Xzavier Carter &lt;Student&gt;" userId="S::0612084814@my.browardschools.com::cac32a8f-99de-4802-b724-fa0ede233c05" providerId="AD" clId="Web-{7F6F8044-F8DE-8C66-7069-DCDFD3F3ED7D}" dt="2024-09-24T19:29:19.497" v="4" actId="14100"/>
      <pc:docMkLst>
        <pc:docMk/>
      </pc:docMkLst>
      <pc:sldChg chg="delSp modSp">
        <pc:chgData name="Xzavier Carter &lt;Student&gt;" userId="S::0612084814@my.browardschools.com::cac32a8f-99de-4802-b724-fa0ede233c05" providerId="AD" clId="Web-{7F6F8044-F8DE-8C66-7069-DCDFD3F3ED7D}" dt="2024-09-24T19:29:19.497" v="4" actId="14100"/>
        <pc:sldMkLst>
          <pc:docMk/>
          <pc:sldMk cId="3891162465" sldId="257"/>
        </pc:sldMkLst>
        <pc:spChg chg="mod">
          <ac:chgData name="Xzavier Carter &lt;Student&gt;" userId="S::0612084814@my.browardschools.com::cac32a8f-99de-4802-b724-fa0ede233c05" providerId="AD" clId="Web-{7F6F8044-F8DE-8C66-7069-DCDFD3F3ED7D}" dt="2024-09-24T19:29:11.825" v="2" actId="1076"/>
          <ac:spMkLst>
            <pc:docMk/>
            <pc:sldMk cId="3891162465" sldId="257"/>
            <ac:spMk id="5" creationId="{4A86E394-7EBE-C3C7-E9FB-40C3151BC13B}"/>
          </ac:spMkLst>
        </pc:spChg>
        <pc:spChg chg="del">
          <ac:chgData name="Xzavier Carter &lt;Student&gt;" userId="S::0612084814@my.browardschools.com::cac32a8f-99de-4802-b724-fa0ede233c05" providerId="AD" clId="Web-{7F6F8044-F8DE-8C66-7069-DCDFD3F3ED7D}" dt="2024-09-24T19:29:06.762" v="1"/>
          <ac:spMkLst>
            <pc:docMk/>
            <pc:sldMk cId="3891162465" sldId="257"/>
            <ac:spMk id="7" creationId="{3897090C-4819-2351-F49A-EB77060EB7AC}"/>
          </ac:spMkLst>
        </pc:spChg>
        <pc:spChg chg="del">
          <ac:chgData name="Xzavier Carter &lt;Student&gt;" userId="S::0612084814@my.browardschools.com::cac32a8f-99de-4802-b724-fa0ede233c05" providerId="AD" clId="Web-{7F6F8044-F8DE-8C66-7069-DCDFD3F3ED7D}" dt="2024-09-24T19:29:01.106" v="0"/>
          <ac:spMkLst>
            <pc:docMk/>
            <pc:sldMk cId="3891162465" sldId="257"/>
            <ac:spMk id="9" creationId="{8647B950-A30E-0DD7-C8DD-37EA5759BD25}"/>
          </ac:spMkLst>
        </pc:spChg>
        <pc:cxnChg chg="mod">
          <ac:chgData name="Xzavier Carter &lt;Student&gt;" userId="S::0612084814@my.browardschools.com::cac32a8f-99de-4802-b724-fa0ede233c05" providerId="AD" clId="Web-{7F6F8044-F8DE-8C66-7069-DCDFD3F3ED7D}" dt="2024-09-24T19:29:19.497" v="4" actId="14100"/>
          <ac:cxnSpMkLst>
            <pc:docMk/>
            <pc:sldMk cId="3891162465" sldId="257"/>
            <ac:cxnSpMk id="6" creationId="{2F3FE5A9-C393-4B42-0DD9-B76B74045166}"/>
          </ac:cxnSpMkLst>
        </pc:cxnChg>
      </pc:sldChg>
    </pc:docChg>
  </pc:docChgLst>
  <pc:docChgLst>
    <pc:chgData name="Xzavier Carter &lt;Student&gt;" userId="S::0612084814@my.browardschools.com::cac32a8f-99de-4802-b724-fa0ede233c05" providerId="AD" clId="Web-{4E332718-1EEA-99A8-BDFF-04B0CCD18578}"/>
    <pc:docChg chg="addSld modSld">
      <pc:chgData name="Xzavier Carter &lt;Student&gt;" userId="S::0612084814@my.browardschools.com::cac32a8f-99de-4802-b724-fa0ede233c05" providerId="AD" clId="Web-{4E332718-1EEA-99A8-BDFF-04B0CCD18578}" dt="2024-09-29T21:25:56.296" v="286" actId="1076"/>
      <pc:docMkLst>
        <pc:docMk/>
      </pc:docMkLst>
      <pc:sldChg chg="delSp modSp">
        <pc:chgData name="Xzavier Carter &lt;Student&gt;" userId="S::0612084814@my.browardschools.com::cac32a8f-99de-4802-b724-fa0ede233c05" providerId="AD" clId="Web-{4E332718-1EEA-99A8-BDFF-04B0CCD18578}" dt="2024-09-29T20:04:43.559" v="9" actId="20577"/>
        <pc:sldMkLst>
          <pc:docMk/>
          <pc:sldMk cId="3891162465" sldId="257"/>
        </pc:sldMkLst>
        <pc:graphicFrameChg chg="mod modGraphic">
          <ac:chgData name="Xzavier Carter &lt;Student&gt;" userId="S::0612084814@my.browardschools.com::cac32a8f-99de-4802-b724-fa0ede233c05" providerId="AD" clId="Web-{4E332718-1EEA-99A8-BDFF-04B0CCD18578}" dt="2024-09-29T20:04:43.559" v="9" actId="20577"/>
          <ac:graphicFrameMkLst>
            <pc:docMk/>
            <pc:sldMk cId="3891162465" sldId="257"/>
            <ac:graphicFrameMk id="12" creationId="{892DF9B6-47BB-8B65-DC62-0C256DA7ED41}"/>
          </ac:graphicFrameMkLst>
        </pc:graphicFrameChg>
        <pc:picChg chg="del mod">
          <ac:chgData name="Xzavier Carter &lt;Student&gt;" userId="S::0612084814@my.browardschools.com::cac32a8f-99de-4802-b724-fa0ede233c05" providerId="AD" clId="Web-{4E332718-1EEA-99A8-BDFF-04B0CCD18578}" dt="2024-09-29T20:03:33.916" v="1"/>
          <ac:picMkLst>
            <pc:docMk/>
            <pc:sldMk cId="3891162465" sldId="257"/>
            <ac:picMk id="7" creationId="{28941B5A-10CD-231F-8C8C-3039DE1E2CCC}"/>
          </ac:picMkLst>
        </pc:picChg>
      </pc:sldChg>
      <pc:sldChg chg="modSp">
        <pc:chgData name="Xzavier Carter &lt;Student&gt;" userId="S::0612084814@my.browardschools.com::cac32a8f-99de-4802-b724-fa0ede233c05" providerId="AD" clId="Web-{4E332718-1EEA-99A8-BDFF-04B0CCD18578}" dt="2024-09-29T20:14:00.263" v="65" actId="1076"/>
        <pc:sldMkLst>
          <pc:docMk/>
          <pc:sldMk cId="3604302819" sldId="258"/>
        </pc:sldMkLst>
        <pc:spChg chg="mod">
          <ac:chgData name="Xzavier Carter &lt;Student&gt;" userId="S::0612084814@my.browardschools.com::cac32a8f-99de-4802-b724-fa0ede233c05" providerId="AD" clId="Web-{4E332718-1EEA-99A8-BDFF-04B0CCD18578}" dt="2024-09-29T20:14:00.263" v="65" actId="1076"/>
          <ac:spMkLst>
            <pc:docMk/>
            <pc:sldMk cId="3604302819" sldId="258"/>
            <ac:spMk id="3" creationId="{FA96300A-7DAE-F150-5644-1C4CC54E03F8}"/>
          </ac:spMkLst>
        </pc:spChg>
      </pc:sldChg>
      <pc:sldChg chg="addSp modSp">
        <pc:chgData name="Xzavier Carter &lt;Student&gt;" userId="S::0612084814@my.browardschools.com::cac32a8f-99de-4802-b724-fa0ede233c05" providerId="AD" clId="Web-{4E332718-1EEA-99A8-BDFF-04B0CCD18578}" dt="2024-09-29T20:24:49.754" v="71" actId="1076"/>
        <pc:sldMkLst>
          <pc:docMk/>
          <pc:sldMk cId="686325107" sldId="259"/>
        </pc:sldMkLst>
        <pc:picChg chg="add mod">
          <ac:chgData name="Xzavier Carter &lt;Student&gt;" userId="S::0612084814@my.browardschools.com::cac32a8f-99de-4802-b724-fa0ede233c05" providerId="AD" clId="Web-{4E332718-1EEA-99A8-BDFF-04B0CCD18578}" dt="2024-09-29T20:24:31.722" v="68" actId="1076"/>
          <ac:picMkLst>
            <pc:docMk/>
            <pc:sldMk cId="686325107" sldId="259"/>
            <ac:picMk id="11" creationId="{2AF7A57A-D50D-64FA-A28D-81C1C3CFA3DE}"/>
          </ac:picMkLst>
        </pc:picChg>
        <pc:picChg chg="add mod">
          <ac:chgData name="Xzavier Carter &lt;Student&gt;" userId="S::0612084814@my.browardschools.com::cac32a8f-99de-4802-b724-fa0ede233c05" providerId="AD" clId="Web-{4E332718-1EEA-99A8-BDFF-04B0CCD18578}" dt="2024-09-29T20:24:49.754" v="71" actId="1076"/>
          <ac:picMkLst>
            <pc:docMk/>
            <pc:sldMk cId="686325107" sldId="259"/>
            <ac:picMk id="12" creationId="{25C10780-0114-D056-F9F8-601C0746E0F4}"/>
          </ac:picMkLst>
        </pc:picChg>
      </pc:sldChg>
      <pc:sldChg chg="addSp delSp modSp add replId">
        <pc:chgData name="Xzavier Carter &lt;Student&gt;" userId="S::0612084814@my.browardschools.com::cac32a8f-99de-4802-b724-fa0ede233c05" providerId="AD" clId="Web-{4E332718-1EEA-99A8-BDFF-04B0CCD18578}" dt="2024-09-29T21:25:56.296" v="286" actId="1076"/>
        <pc:sldMkLst>
          <pc:docMk/>
          <pc:sldMk cId="4290780278" sldId="262"/>
        </pc:sldMkLst>
        <pc:spChg chg="del mod">
          <ac:chgData name="Xzavier Carter &lt;Student&gt;" userId="S::0612084814@my.browardschools.com::cac32a8f-99de-4802-b724-fa0ede233c05" providerId="AD" clId="Web-{4E332718-1EEA-99A8-BDFF-04B0CCD18578}" dt="2024-09-29T20:25:16.427" v="84"/>
          <ac:spMkLst>
            <pc:docMk/>
            <pc:sldMk cId="4290780278" sldId="262"/>
            <ac:spMk id="2" creationId="{73508E40-FAE2-3AA7-7F7B-31CC57E95B33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04.926" v="74"/>
          <ac:spMkLst>
            <pc:docMk/>
            <pc:sldMk cId="4290780278" sldId="262"/>
            <ac:spMk id="3" creationId="{D63E610E-3FB3-131E-B0C5-E0F536413F5A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26.036" v="94"/>
          <ac:spMkLst>
            <pc:docMk/>
            <pc:sldMk cId="4290780278" sldId="262"/>
            <ac:spMk id="4" creationId="{E55D7FC2-B2D4-F61E-7839-A37B63489BA8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10.583" v="78"/>
          <ac:spMkLst>
            <pc:docMk/>
            <pc:sldMk cId="4290780278" sldId="262"/>
            <ac:spMk id="5" creationId="{DF260F95-4B0A-DBEC-4033-A897CB14EF86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20.318" v="89"/>
          <ac:spMkLst>
            <pc:docMk/>
            <pc:sldMk cId="4290780278" sldId="262"/>
            <ac:spMk id="6" creationId="{748F8F83-3491-0F72-C603-CA6A02D45900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13.833" v="82"/>
          <ac:spMkLst>
            <pc:docMk/>
            <pc:sldMk cId="4290780278" sldId="262"/>
            <ac:spMk id="7" creationId="{349866FD-6098-AAEA-DEFA-6F375A5B0494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24.146" v="92"/>
          <ac:spMkLst>
            <pc:docMk/>
            <pc:sldMk cId="4290780278" sldId="262"/>
            <ac:spMk id="8" creationId="{26F0FEBD-A483-407D-7B87-0F683FC80FCA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12.099" v="80"/>
          <ac:spMkLst>
            <pc:docMk/>
            <pc:sldMk cId="4290780278" sldId="262"/>
            <ac:spMk id="9" creationId="{8E22986B-C401-7AA1-5A78-06F5C761F348}"/>
          </ac:spMkLst>
        </pc:spChg>
        <pc:spChg chg="del mod">
          <ac:chgData name="Xzavier Carter &lt;Student&gt;" userId="S::0612084814@my.browardschools.com::cac32a8f-99de-4802-b724-fa0ede233c05" providerId="AD" clId="Web-{4E332718-1EEA-99A8-BDFF-04B0CCD18578}" dt="2024-09-29T20:25:18.239" v="86"/>
          <ac:spMkLst>
            <pc:docMk/>
            <pc:sldMk cId="4290780278" sldId="262"/>
            <ac:spMk id="10" creationId="{80590553-3286-EE59-25AC-9E9D404DCBF0}"/>
          </ac:spMkLst>
        </pc:spChg>
        <pc:spChg chg="add del">
          <ac:chgData name="Xzavier Carter &lt;Student&gt;" userId="S::0612084814@my.browardschools.com::cac32a8f-99de-4802-b724-fa0ede233c05" providerId="AD" clId="Web-{4E332718-1EEA-99A8-BDFF-04B0CCD18578}" dt="2024-09-29T20:29:57.685" v="96"/>
          <ac:spMkLst>
            <pc:docMk/>
            <pc:sldMk cId="4290780278" sldId="262"/>
            <ac:spMk id="14" creationId="{B92D796C-19DF-6E4D-1164-32122D37C77D}"/>
          </ac:spMkLst>
        </pc:spChg>
        <pc:spChg chg="add mod">
          <ac:chgData name="Xzavier Carter &lt;Student&gt;" userId="S::0612084814@my.browardschools.com::cac32a8f-99de-4802-b724-fa0ede233c05" providerId="AD" clId="Web-{4E332718-1EEA-99A8-BDFF-04B0CCD18578}" dt="2024-09-29T20:46:00.949" v="165" actId="20577"/>
          <ac:spMkLst>
            <pc:docMk/>
            <pc:sldMk cId="4290780278" sldId="262"/>
            <ac:spMk id="16" creationId="{964229F3-BE2F-31DE-957B-C90DB59945FA}"/>
          </ac:spMkLst>
        </pc:spChg>
        <pc:spChg chg="add mod">
          <ac:chgData name="Xzavier Carter &lt;Student&gt;" userId="S::0612084814@my.browardschools.com::cac32a8f-99de-4802-b724-fa0ede233c05" providerId="AD" clId="Web-{4E332718-1EEA-99A8-BDFF-04B0CCD18578}" dt="2024-09-29T21:03:25.755" v="211" actId="20577"/>
          <ac:spMkLst>
            <pc:docMk/>
            <pc:sldMk cId="4290780278" sldId="262"/>
            <ac:spMk id="17" creationId="{DD9D293D-B367-6AE3-BDD9-C3740E3C20E9}"/>
          </ac:spMkLst>
        </pc:spChg>
        <pc:spChg chg="add mod">
          <ac:chgData name="Xzavier Carter &lt;Student&gt;" userId="S::0612084814@my.browardschools.com::cac32a8f-99de-4802-b724-fa0ede233c05" providerId="AD" clId="Web-{4E332718-1EEA-99A8-BDFF-04B0CCD18578}" dt="2024-09-29T21:03:30.474" v="217" actId="20577"/>
          <ac:spMkLst>
            <pc:docMk/>
            <pc:sldMk cId="4290780278" sldId="262"/>
            <ac:spMk id="18" creationId="{CAE4C35B-55A6-9096-B81F-F432DD4712FF}"/>
          </ac:spMkLst>
        </pc:spChg>
        <pc:spChg chg="add mod">
          <ac:chgData name="Xzavier Carter &lt;Student&gt;" userId="S::0612084814@my.browardschools.com::cac32a8f-99de-4802-b724-fa0ede233c05" providerId="AD" clId="Web-{4E332718-1EEA-99A8-BDFF-04B0CCD18578}" dt="2024-09-29T21:20:35.161" v="267" actId="20577"/>
          <ac:spMkLst>
            <pc:docMk/>
            <pc:sldMk cId="4290780278" sldId="262"/>
            <ac:spMk id="19" creationId="{F5D88E24-E70F-BF7F-AF8D-368D3303D924}"/>
          </ac:spMkLst>
        </pc:spChg>
        <pc:spChg chg="add del">
          <ac:chgData name="Xzavier Carter &lt;Student&gt;" userId="S::0612084814@my.browardschools.com::cac32a8f-99de-4802-b724-fa0ede233c05" providerId="AD" clId="Web-{4E332718-1EEA-99A8-BDFF-04B0CCD18578}" dt="2024-09-29T20:55:46.489" v="186"/>
          <ac:spMkLst>
            <pc:docMk/>
            <pc:sldMk cId="4290780278" sldId="262"/>
            <ac:spMk id="20" creationId="{735273E5-D12B-4420-97E6-FF1CD675D849}"/>
          </ac:spMkLst>
        </pc:spChg>
        <pc:spChg chg="add mod">
          <ac:chgData name="Xzavier Carter &lt;Student&gt;" userId="S::0612084814@my.browardschools.com::cac32a8f-99de-4802-b724-fa0ede233c05" providerId="AD" clId="Web-{4E332718-1EEA-99A8-BDFF-04B0CCD18578}" dt="2024-09-29T21:25:56.296" v="286" actId="1076"/>
          <ac:spMkLst>
            <pc:docMk/>
            <pc:sldMk cId="4290780278" sldId="262"/>
            <ac:spMk id="21" creationId="{BAF67EA0-C823-1227-BABF-178493F3BCD8}"/>
          </ac:spMkLst>
        </pc:spChg>
        <pc:picChg chg="mod">
          <ac:chgData name="Xzavier Carter &lt;Student&gt;" userId="S::0612084814@my.browardschools.com::cac32a8f-99de-4802-b724-fa0ede233c05" providerId="AD" clId="Web-{4E332718-1EEA-99A8-BDFF-04B0CCD18578}" dt="2024-09-29T20:32:03.533" v="135" actId="1076"/>
          <ac:picMkLst>
            <pc:docMk/>
            <pc:sldMk cId="4290780278" sldId="262"/>
            <ac:picMk id="13" creationId="{62EC41F7-77DF-E032-AD5F-1EA4ABE3E563}"/>
          </ac:picMkLst>
        </pc:picChg>
        <pc:picChg chg="mod">
          <ac:chgData name="Xzavier Carter &lt;Student&gt;" userId="S::0612084814@my.browardschools.com::cac32a8f-99de-4802-b724-fa0ede233c05" providerId="AD" clId="Web-{4E332718-1EEA-99A8-BDFF-04B0CCD18578}" dt="2024-09-29T20:32:09.611" v="136" actId="1076"/>
          <ac:picMkLst>
            <pc:docMk/>
            <pc:sldMk cId="4290780278" sldId="262"/>
            <ac:picMk id="15" creationId="{252AE727-9582-A450-9595-FB45AF8993E8}"/>
          </ac:picMkLst>
        </pc:picChg>
      </pc:sldChg>
    </pc:docChg>
  </pc:docChgLst>
  <pc:docChgLst>
    <pc:chgData name="Xzavier Carter &lt;Student&gt;" userId="cac32a8f-99de-4802-b724-fa0ede233c05" providerId="ADAL" clId="{B13BAF58-DCC8-47E8-9C3C-9F56B227A272}"/>
    <pc:docChg chg="undo custSel addSld modSld">
      <pc:chgData name="Xzavier Carter &lt;Student&gt;" userId="cac32a8f-99de-4802-b724-fa0ede233c05" providerId="ADAL" clId="{B13BAF58-DCC8-47E8-9C3C-9F56B227A272}" dt="2024-09-24T20:10:48.798" v="37"/>
      <pc:docMkLst>
        <pc:docMk/>
      </pc:docMkLst>
      <pc:sldChg chg="addSp modSp mod modTransition">
        <pc:chgData name="Xzavier Carter &lt;Student&gt;" userId="cac32a8f-99de-4802-b724-fa0ede233c05" providerId="ADAL" clId="{B13BAF58-DCC8-47E8-9C3C-9F56B227A272}" dt="2024-09-24T20:10:48.798" v="37"/>
        <pc:sldMkLst>
          <pc:docMk/>
          <pc:sldMk cId="3891162465" sldId="257"/>
        </pc:sldMkLst>
        <pc:spChg chg="mod">
          <ac:chgData name="Xzavier Carter &lt;Student&gt;" userId="cac32a8f-99de-4802-b724-fa0ede233c05" providerId="ADAL" clId="{B13BAF58-DCC8-47E8-9C3C-9F56B227A272}" dt="2024-09-24T19:41:57.251" v="4" actId="1076"/>
          <ac:spMkLst>
            <pc:docMk/>
            <pc:sldMk cId="3891162465" sldId="257"/>
            <ac:spMk id="5" creationId="{4A86E394-7EBE-C3C7-E9FB-40C3151BC13B}"/>
          </ac:spMkLst>
        </pc:spChg>
        <pc:picChg chg="add mod">
          <ac:chgData name="Xzavier Carter &lt;Student&gt;" userId="cac32a8f-99de-4802-b724-fa0ede233c05" providerId="ADAL" clId="{B13BAF58-DCC8-47E8-9C3C-9F56B227A272}" dt="2024-09-24T19:42:11.650" v="6" actId="1076"/>
          <ac:picMkLst>
            <pc:docMk/>
            <pc:sldMk cId="3891162465" sldId="257"/>
            <ac:picMk id="2" creationId="{EF45C661-3153-76CA-CF72-04C5484F3C10}"/>
          </ac:picMkLst>
        </pc:picChg>
        <pc:picChg chg="add mod">
          <ac:chgData name="Xzavier Carter &lt;Student&gt;" userId="cac32a8f-99de-4802-b724-fa0ede233c05" providerId="ADAL" clId="{B13BAF58-DCC8-47E8-9C3C-9F56B227A272}" dt="2024-09-24T19:43:26.079" v="18" actId="1076"/>
          <ac:picMkLst>
            <pc:docMk/>
            <pc:sldMk cId="3891162465" sldId="257"/>
            <ac:picMk id="3" creationId="{FB53D6D9-BB7A-4C94-22B6-BE9417539135}"/>
          </ac:picMkLst>
        </pc:picChg>
        <pc:cxnChg chg="mod">
          <ac:chgData name="Xzavier Carter &lt;Student&gt;" userId="cac32a8f-99de-4802-b724-fa0ede233c05" providerId="ADAL" clId="{B13BAF58-DCC8-47E8-9C3C-9F56B227A272}" dt="2024-09-24T19:29:47.706" v="0" actId="1076"/>
          <ac:cxnSpMkLst>
            <pc:docMk/>
            <pc:sldMk cId="3891162465" sldId="257"/>
            <ac:cxnSpMk id="6" creationId="{2F3FE5A9-C393-4B42-0DD9-B76B74045166}"/>
          </ac:cxnSpMkLst>
        </pc:cxnChg>
      </pc:sldChg>
      <pc:sldChg chg="addSp delSp modSp add mod">
        <pc:chgData name="Xzavier Carter &lt;Student&gt;" userId="cac32a8f-99de-4802-b724-fa0ede233c05" providerId="ADAL" clId="{B13BAF58-DCC8-47E8-9C3C-9F56B227A272}" dt="2024-09-24T19:45:19.804" v="36" actId="1076"/>
        <pc:sldMkLst>
          <pc:docMk/>
          <pc:sldMk cId="1944295579" sldId="258"/>
        </pc:sldMkLst>
        <pc:spChg chg="del">
          <ac:chgData name="Xzavier Carter &lt;Student&gt;" userId="cac32a8f-99de-4802-b724-fa0ede233c05" providerId="ADAL" clId="{B13BAF58-DCC8-47E8-9C3C-9F56B227A272}" dt="2024-09-24T19:44:38.773" v="34" actId="21"/>
          <ac:spMkLst>
            <pc:docMk/>
            <pc:sldMk cId="1944295579" sldId="258"/>
            <ac:spMk id="5" creationId="{4A86E394-7EBE-C3C7-E9FB-40C3151BC13B}"/>
          </ac:spMkLst>
        </pc:spChg>
        <pc:picChg chg="mod">
          <ac:chgData name="Xzavier Carter &lt;Student&gt;" userId="cac32a8f-99de-4802-b724-fa0ede233c05" providerId="ADAL" clId="{B13BAF58-DCC8-47E8-9C3C-9F56B227A272}" dt="2024-09-24T19:44:21.494" v="32" actId="1076"/>
          <ac:picMkLst>
            <pc:docMk/>
            <pc:sldMk cId="1944295579" sldId="258"/>
            <ac:picMk id="2" creationId="{EF45C661-3153-76CA-CF72-04C5484F3C10}"/>
          </ac:picMkLst>
        </pc:picChg>
        <pc:picChg chg="del mod">
          <ac:chgData name="Xzavier Carter &lt;Student&gt;" userId="cac32a8f-99de-4802-b724-fa0ede233c05" providerId="ADAL" clId="{B13BAF58-DCC8-47E8-9C3C-9F56B227A272}" dt="2024-09-24T19:43:59.191" v="25" actId="21"/>
          <ac:picMkLst>
            <pc:docMk/>
            <pc:sldMk cId="1944295579" sldId="258"/>
            <ac:picMk id="3" creationId="{FB53D6D9-BB7A-4C94-22B6-BE9417539135}"/>
          </ac:picMkLst>
        </pc:picChg>
        <pc:picChg chg="add mod">
          <ac:chgData name="Xzavier Carter &lt;Student&gt;" userId="cac32a8f-99de-4802-b724-fa0ede233c05" providerId="ADAL" clId="{B13BAF58-DCC8-47E8-9C3C-9F56B227A272}" dt="2024-09-24T19:45:19.804" v="36" actId="1076"/>
          <ac:picMkLst>
            <pc:docMk/>
            <pc:sldMk cId="1944295579" sldId="258"/>
            <ac:picMk id="4" creationId="{77B17C36-D755-E9EA-E142-3A5DE48CA70D}"/>
          </ac:picMkLst>
        </pc:picChg>
        <pc:cxnChg chg="del">
          <ac:chgData name="Xzavier Carter &lt;Student&gt;" userId="cac32a8f-99de-4802-b724-fa0ede233c05" providerId="ADAL" clId="{B13BAF58-DCC8-47E8-9C3C-9F56B227A272}" dt="2024-09-24T19:44:40.914" v="35" actId="21"/>
          <ac:cxnSpMkLst>
            <pc:docMk/>
            <pc:sldMk cId="1944295579" sldId="258"/>
            <ac:cxnSpMk id="6" creationId="{2F3FE5A9-C393-4B42-0DD9-B76B74045166}"/>
          </ac:cxnSpMkLst>
        </pc:cxnChg>
      </pc:sldChg>
    </pc:docChg>
  </pc:docChgLst>
  <pc:docChgLst>
    <pc:chgData name="Xzavier Carter &lt;Student&gt;" userId="S::0612084814@my.browardschools.com::cac32a8f-99de-4802-b724-fa0ede233c05" providerId="AD" clId="Web-{8E450F3B-AD46-8298-6930-E0F9696C6D50}"/>
    <pc:docChg chg="addSld modSld">
      <pc:chgData name="Xzavier Carter &lt;Student&gt;" userId="S::0612084814@my.browardschools.com::cac32a8f-99de-4802-b724-fa0ede233c05" providerId="AD" clId="Web-{8E450F3B-AD46-8298-6930-E0F9696C6D50}" dt="2024-09-30T19:51:36.864" v="21"/>
      <pc:docMkLst>
        <pc:docMk/>
      </pc:docMkLst>
      <pc:sldChg chg="delSp modSp">
        <pc:chgData name="Xzavier Carter &lt;Student&gt;" userId="S::0612084814@my.browardschools.com::cac32a8f-99de-4802-b724-fa0ede233c05" providerId="AD" clId="Web-{8E450F3B-AD46-8298-6930-E0F9696C6D50}" dt="2024-09-30T19:49:27.911" v="6"/>
        <pc:sldMkLst>
          <pc:docMk/>
          <pc:sldMk cId="109857222" sldId="256"/>
        </pc:sldMkLst>
        <pc:spChg chg="mod">
          <ac:chgData name="Xzavier Carter &lt;Student&gt;" userId="S::0612084814@my.browardschools.com::cac32a8f-99de-4802-b724-fa0ede233c05" providerId="AD" clId="Web-{8E450F3B-AD46-8298-6930-E0F9696C6D50}" dt="2024-09-30T19:49:22.520" v="4" actId="1076"/>
          <ac:spMkLst>
            <pc:docMk/>
            <pc:sldMk cId="109857222" sldId="256"/>
            <ac:spMk id="5" creationId="{4A86E394-7EBE-C3C7-E9FB-40C3151BC13B}"/>
          </ac:spMkLst>
        </pc:spChg>
        <pc:picChg chg="del">
          <ac:chgData name="Xzavier Carter &lt;Student&gt;" userId="S::0612084814@my.browardschools.com::cac32a8f-99de-4802-b724-fa0ede233c05" providerId="AD" clId="Web-{8E450F3B-AD46-8298-6930-E0F9696C6D50}" dt="2024-09-30T19:49:27.911" v="6"/>
          <ac:picMkLst>
            <pc:docMk/>
            <pc:sldMk cId="109857222" sldId="256"/>
            <ac:picMk id="10" creationId="{97E4966A-EAA4-C618-859C-16C26E1D2C33}"/>
          </ac:picMkLst>
        </pc:picChg>
        <pc:cxnChg chg="mod">
          <ac:chgData name="Xzavier Carter &lt;Student&gt;" userId="S::0612084814@my.browardschools.com::cac32a8f-99de-4802-b724-fa0ede233c05" providerId="AD" clId="Web-{8E450F3B-AD46-8298-6930-E0F9696C6D50}" dt="2024-09-30T19:49:24.645" v="5" actId="1076"/>
          <ac:cxnSpMkLst>
            <pc:docMk/>
            <pc:sldMk cId="109857222" sldId="256"/>
            <ac:cxnSpMk id="6" creationId="{2F3FE5A9-C393-4B42-0DD9-B76B74045166}"/>
          </ac:cxnSpMkLst>
        </pc:cxnChg>
      </pc:sldChg>
      <pc:sldChg chg="modSp">
        <pc:chgData name="Xzavier Carter &lt;Student&gt;" userId="S::0612084814@my.browardschools.com::cac32a8f-99de-4802-b724-fa0ede233c05" providerId="AD" clId="Web-{8E450F3B-AD46-8298-6930-E0F9696C6D50}" dt="2024-09-30T19:38:15.410" v="2" actId="1076"/>
        <pc:sldMkLst>
          <pc:docMk/>
          <pc:sldMk cId="3891162465" sldId="257"/>
        </pc:sldMkLst>
        <pc:spChg chg="mod">
          <ac:chgData name="Xzavier Carter &lt;Student&gt;" userId="S::0612084814@my.browardschools.com::cac32a8f-99de-4802-b724-fa0ede233c05" providerId="AD" clId="Web-{8E450F3B-AD46-8298-6930-E0F9696C6D50}" dt="2024-09-30T19:38:15.410" v="2" actId="1076"/>
          <ac:spMkLst>
            <pc:docMk/>
            <pc:sldMk cId="3891162465" sldId="257"/>
            <ac:spMk id="5" creationId="{4A86E394-7EBE-C3C7-E9FB-40C3151BC13B}"/>
          </ac:spMkLst>
        </pc:spChg>
        <pc:cxnChg chg="mod">
          <ac:chgData name="Xzavier Carter &lt;Student&gt;" userId="S::0612084814@my.browardschools.com::cac32a8f-99de-4802-b724-fa0ede233c05" providerId="AD" clId="Web-{8E450F3B-AD46-8298-6930-E0F9696C6D50}" dt="2024-09-30T19:37:55.488" v="0" actId="1076"/>
          <ac:cxnSpMkLst>
            <pc:docMk/>
            <pc:sldMk cId="3891162465" sldId="257"/>
            <ac:cxnSpMk id="6" creationId="{2F3FE5A9-C393-4B42-0DD9-B76B74045166}"/>
          </ac:cxnSpMkLst>
        </pc:cxnChg>
      </pc:sldChg>
      <pc:sldChg chg="addSp delSp modSp add replId modTransition">
        <pc:chgData name="Xzavier Carter &lt;Student&gt;" userId="S::0612084814@my.browardschools.com::cac32a8f-99de-4802-b724-fa0ede233c05" providerId="AD" clId="Web-{8E450F3B-AD46-8298-6930-E0F9696C6D50}" dt="2024-09-30T19:51:36.864" v="21"/>
        <pc:sldMkLst>
          <pc:docMk/>
          <pc:sldMk cId="2251000630" sldId="263"/>
        </pc:sldMkLst>
        <pc:spChg chg="mod">
          <ac:chgData name="Xzavier Carter &lt;Student&gt;" userId="S::0612084814@my.browardschools.com::cac32a8f-99de-4802-b724-fa0ede233c05" providerId="AD" clId="Web-{8E450F3B-AD46-8298-6930-E0F9696C6D50}" dt="2024-09-30T19:51:29.255" v="20" actId="14100"/>
          <ac:spMkLst>
            <pc:docMk/>
            <pc:sldMk cId="2251000630" sldId="263"/>
            <ac:spMk id="2" creationId="{00000000-0000-0000-0000-000000000000}"/>
          </ac:spMkLst>
        </pc:spChg>
        <pc:spChg chg="del">
          <ac:chgData name="Xzavier Carter &lt;Student&gt;" userId="S::0612084814@my.browardschools.com::cac32a8f-99de-4802-b724-fa0ede233c05" providerId="AD" clId="Web-{8E450F3B-AD46-8298-6930-E0F9696C6D50}" dt="2024-09-30T19:50:28.505" v="15"/>
          <ac:spMkLst>
            <pc:docMk/>
            <pc:sldMk cId="2251000630" sldId="263"/>
            <ac:spMk id="3" creationId="{00000000-0000-0000-0000-000000000000}"/>
          </ac:spMkLst>
        </pc:spChg>
        <pc:spChg chg="add del mod">
          <ac:chgData name="Xzavier Carter &lt;Student&gt;" userId="S::0612084814@my.browardschools.com::cac32a8f-99de-4802-b724-fa0ede233c05" providerId="AD" clId="Web-{8E450F3B-AD46-8298-6930-E0F9696C6D50}" dt="2024-09-30T19:50:18.755" v="14" actId="1076"/>
          <ac:spMkLst>
            <pc:docMk/>
            <pc:sldMk cId="2251000630" sldId="263"/>
            <ac:spMk id="5" creationId="{4A86E394-7EBE-C3C7-E9FB-40C3151BC13B}"/>
          </ac:spMkLst>
        </pc:spChg>
        <pc:spChg chg="add del mod">
          <ac:chgData name="Xzavier Carter &lt;Student&gt;" userId="S::0612084814@my.browardschools.com::cac32a8f-99de-4802-b724-fa0ede233c05" providerId="AD" clId="Web-{8E450F3B-AD46-8298-6930-E0F9696C6D50}" dt="2024-09-30T19:51:22.161" v="19"/>
          <ac:spMkLst>
            <pc:docMk/>
            <pc:sldMk cId="2251000630" sldId="263"/>
            <ac:spMk id="7" creationId="{236BB63A-095D-A85C-BD43-E9079B1D4338}"/>
          </ac:spMkLst>
        </pc:spChg>
        <pc:cxnChg chg="mod">
          <ac:chgData name="Xzavier Carter &lt;Student&gt;" userId="S::0612084814@my.browardschools.com::cac32a8f-99de-4802-b724-fa0ede233c05" providerId="AD" clId="Web-{8E450F3B-AD46-8298-6930-E0F9696C6D50}" dt="2024-09-30T19:50:07.302" v="11" actId="1076"/>
          <ac:cxnSpMkLst>
            <pc:docMk/>
            <pc:sldMk cId="2251000630" sldId="263"/>
            <ac:cxnSpMk id="6" creationId="{2F3FE5A9-C393-4B42-0DD9-B76B74045166}"/>
          </ac:cxnSpMkLst>
        </pc:cxnChg>
      </pc:sldChg>
    </pc:docChg>
  </pc:docChgLst>
  <pc:docChgLst>
    <pc:chgData name="Xzavier Carter &lt;Student&gt;" userId="cac32a8f-99de-4802-b724-fa0ede233c05" providerId="ADAL" clId="{E5777EBB-BDA6-477F-856D-020B1E05DDC9}"/>
    <pc:docChg chg="undo custSel addSld delSld modSld modMainMaster">
      <pc:chgData name="Xzavier Carter &lt;Student&gt;" userId="cac32a8f-99de-4802-b724-fa0ede233c05" providerId="ADAL" clId="{E5777EBB-BDA6-477F-856D-020B1E05DDC9}" dt="2024-09-25T18:40:26.659" v="698" actId="313"/>
      <pc:docMkLst>
        <pc:docMk/>
      </pc:docMkLst>
      <pc:sldChg chg="modTransition">
        <pc:chgData name="Xzavier Carter &lt;Student&gt;" userId="cac32a8f-99de-4802-b724-fa0ede233c05" providerId="ADAL" clId="{E5777EBB-BDA6-477F-856D-020B1E05DDC9}" dt="2024-09-25T17:28:02.323" v="43"/>
        <pc:sldMkLst>
          <pc:docMk/>
          <pc:sldMk cId="109857222" sldId="256"/>
        </pc:sldMkLst>
      </pc:sldChg>
      <pc:sldChg chg="addSp delSp modSp mod modTransition">
        <pc:chgData name="Xzavier Carter &lt;Student&gt;" userId="cac32a8f-99de-4802-b724-fa0ede233c05" providerId="ADAL" clId="{E5777EBB-BDA6-477F-856D-020B1E05DDC9}" dt="2024-09-25T18:35:32.277" v="684" actId="1076"/>
        <pc:sldMkLst>
          <pc:docMk/>
          <pc:sldMk cId="3891162465" sldId="257"/>
        </pc:sldMkLst>
        <pc:spChg chg="add mod">
          <ac:chgData name="Xzavier Carter &lt;Student&gt;" userId="cac32a8f-99de-4802-b724-fa0ede233c05" providerId="ADAL" clId="{E5777EBB-BDA6-477F-856D-020B1E05DDC9}" dt="2024-09-25T17:27:16.629" v="36" actId="1076"/>
          <ac:spMkLst>
            <pc:docMk/>
            <pc:sldMk cId="3891162465" sldId="257"/>
            <ac:spMk id="4" creationId="{51CF4C37-2FCE-0F4D-D5FC-9C748E75DBF4}"/>
          </ac:spMkLst>
        </pc:spChg>
        <pc:spChg chg="mod">
          <ac:chgData name="Xzavier Carter &lt;Student&gt;" userId="cac32a8f-99de-4802-b724-fa0ede233c05" providerId="ADAL" clId="{E5777EBB-BDA6-477F-856D-020B1E05DDC9}" dt="2024-09-25T17:25:37.191" v="1" actId="1076"/>
          <ac:spMkLst>
            <pc:docMk/>
            <pc:sldMk cId="3891162465" sldId="257"/>
            <ac:spMk id="5" creationId="{4A86E394-7EBE-C3C7-E9FB-40C3151BC13B}"/>
          </ac:spMkLst>
        </pc:spChg>
        <pc:spChg chg="mod">
          <ac:chgData name="Xzavier Carter &lt;Student&gt;" userId="cac32a8f-99de-4802-b724-fa0ede233c05" providerId="ADAL" clId="{E5777EBB-BDA6-477F-856D-020B1E05DDC9}" dt="2024-09-25T18:00:59.084" v="489" actId="20577"/>
          <ac:spMkLst>
            <pc:docMk/>
            <pc:sldMk cId="3891162465" sldId="257"/>
            <ac:spMk id="8" creationId="{2D0995EC-D1FA-9AF7-6452-3339262B67D4}"/>
          </ac:spMkLst>
        </pc:spChg>
        <pc:picChg chg="mod">
          <ac:chgData name="Xzavier Carter &lt;Student&gt;" userId="cac32a8f-99de-4802-b724-fa0ede233c05" providerId="ADAL" clId="{E5777EBB-BDA6-477F-856D-020B1E05DDC9}" dt="2024-09-25T17:29:38.585" v="55" actId="1076"/>
          <ac:picMkLst>
            <pc:docMk/>
            <pc:sldMk cId="3891162465" sldId="257"/>
            <ac:picMk id="2" creationId="{EF45C661-3153-76CA-CF72-04C5484F3C10}"/>
          </ac:picMkLst>
        </pc:picChg>
        <pc:picChg chg="del mod">
          <ac:chgData name="Xzavier Carter &lt;Student&gt;" userId="cac32a8f-99de-4802-b724-fa0ede233c05" providerId="ADAL" clId="{E5777EBB-BDA6-477F-856D-020B1E05DDC9}" dt="2024-09-25T17:29:31.850" v="54" actId="21"/>
          <ac:picMkLst>
            <pc:docMk/>
            <pc:sldMk cId="3891162465" sldId="257"/>
            <ac:picMk id="3" creationId="{FB53D6D9-BB7A-4C94-22B6-BE9417539135}"/>
          </ac:picMkLst>
        </pc:picChg>
        <pc:cxnChg chg="mod">
          <ac:chgData name="Xzavier Carter &lt;Student&gt;" userId="cac32a8f-99de-4802-b724-fa0ede233c05" providerId="ADAL" clId="{E5777EBB-BDA6-477F-856D-020B1E05DDC9}" dt="2024-09-25T18:35:32.277" v="684" actId="1076"/>
          <ac:cxnSpMkLst>
            <pc:docMk/>
            <pc:sldMk cId="3891162465" sldId="257"/>
            <ac:cxnSpMk id="6" creationId="{2F3FE5A9-C393-4B42-0DD9-B76B74045166}"/>
          </ac:cxnSpMkLst>
        </pc:cxnChg>
        <pc:cxnChg chg="add mod">
          <ac:chgData name="Xzavier Carter &lt;Student&gt;" userId="cac32a8f-99de-4802-b724-fa0ede233c05" providerId="ADAL" clId="{E5777EBB-BDA6-477F-856D-020B1E05DDC9}" dt="2024-09-25T17:32:09.608" v="126" actId="208"/>
          <ac:cxnSpMkLst>
            <pc:docMk/>
            <pc:sldMk cId="3891162465" sldId="257"/>
            <ac:cxnSpMk id="10" creationId="{4EB960CE-295C-1A58-840D-92817E0E0856}"/>
          </ac:cxnSpMkLst>
        </pc:cxnChg>
      </pc:sldChg>
      <pc:sldChg chg="delSp modSp del mod modTransition">
        <pc:chgData name="Xzavier Carter &lt;Student&gt;" userId="cac32a8f-99de-4802-b724-fa0ede233c05" providerId="ADAL" clId="{E5777EBB-BDA6-477F-856D-020B1E05DDC9}" dt="2024-09-25T17:32:55.933" v="127" actId="2696"/>
        <pc:sldMkLst>
          <pc:docMk/>
          <pc:sldMk cId="1944295579" sldId="258"/>
        </pc:sldMkLst>
        <pc:picChg chg="del mod">
          <ac:chgData name="Xzavier Carter &lt;Student&gt;" userId="cac32a8f-99de-4802-b724-fa0ede233c05" providerId="ADAL" clId="{E5777EBB-BDA6-477F-856D-020B1E05DDC9}" dt="2024-09-25T17:29:05.510" v="50" actId="21"/>
          <ac:picMkLst>
            <pc:docMk/>
            <pc:sldMk cId="1944295579" sldId="258"/>
            <ac:picMk id="2" creationId="{EF45C661-3153-76CA-CF72-04C5484F3C10}"/>
          </ac:picMkLst>
        </pc:picChg>
        <pc:picChg chg="del mod">
          <ac:chgData name="Xzavier Carter &lt;Student&gt;" userId="cac32a8f-99de-4802-b724-fa0ede233c05" providerId="ADAL" clId="{E5777EBB-BDA6-477F-856D-020B1E05DDC9}" dt="2024-09-25T17:29:08.767" v="51" actId="21"/>
          <ac:picMkLst>
            <pc:docMk/>
            <pc:sldMk cId="1944295579" sldId="258"/>
            <ac:picMk id="4" creationId="{77B17C36-D755-E9EA-E142-3A5DE48CA70D}"/>
          </ac:picMkLst>
        </pc:picChg>
      </pc:sldChg>
      <pc:sldChg chg="addSp delSp modSp add mod modNotesTx">
        <pc:chgData name="Xzavier Carter &lt;Student&gt;" userId="cac32a8f-99de-4802-b724-fa0ede233c05" providerId="ADAL" clId="{E5777EBB-BDA6-477F-856D-020B1E05DDC9}" dt="2024-09-25T18:26:22.236" v="681" actId="20577"/>
        <pc:sldMkLst>
          <pc:docMk/>
          <pc:sldMk cId="3604302819" sldId="258"/>
        </pc:sldMkLst>
        <pc:spChg chg="del mod">
          <ac:chgData name="Xzavier Carter &lt;Student&gt;" userId="cac32a8f-99de-4802-b724-fa0ede233c05" providerId="ADAL" clId="{E5777EBB-BDA6-477F-856D-020B1E05DDC9}" dt="2024-09-25T17:40:49.478" v="268"/>
          <ac:spMkLst>
            <pc:docMk/>
            <pc:sldMk cId="3604302819" sldId="258"/>
            <ac:spMk id="3" creationId="{7D57B1FD-B47F-92A9-3ED3-CD91F64F805A}"/>
          </ac:spMkLst>
        </pc:spChg>
        <pc:spChg chg="add mod">
          <ac:chgData name="Xzavier Carter &lt;Student&gt;" userId="cac32a8f-99de-4802-b724-fa0ede233c05" providerId="ADAL" clId="{E5777EBB-BDA6-477F-856D-020B1E05DDC9}" dt="2024-09-25T18:26:22.236" v="681" actId="20577"/>
          <ac:spMkLst>
            <pc:docMk/>
            <pc:sldMk cId="3604302819" sldId="258"/>
            <ac:spMk id="3" creationId="{FA96300A-7DAE-F150-5644-1C4CC54E03F8}"/>
          </ac:spMkLst>
        </pc:spChg>
        <pc:spChg chg="del">
          <ac:chgData name="Xzavier Carter &lt;Student&gt;" userId="cac32a8f-99de-4802-b724-fa0ede233c05" providerId="ADAL" clId="{E5777EBB-BDA6-477F-856D-020B1E05DDC9}" dt="2024-09-25T17:34:34.360" v="141" actId="21"/>
          <ac:spMkLst>
            <pc:docMk/>
            <pc:sldMk cId="3604302819" sldId="258"/>
            <ac:spMk id="4" creationId="{51CF4C37-2FCE-0F4D-D5FC-9C748E75DBF4}"/>
          </ac:spMkLst>
        </pc:spChg>
        <pc:spChg chg="del">
          <ac:chgData name="Xzavier Carter &lt;Student&gt;" userId="cac32a8f-99de-4802-b724-fa0ede233c05" providerId="ADAL" clId="{E5777EBB-BDA6-477F-856D-020B1E05DDC9}" dt="2024-09-25T17:34:37.166" v="142" actId="21"/>
          <ac:spMkLst>
            <pc:docMk/>
            <pc:sldMk cId="3604302819" sldId="258"/>
            <ac:spMk id="5" creationId="{4A86E394-7EBE-C3C7-E9FB-40C3151BC13B}"/>
          </ac:spMkLst>
        </pc:spChg>
        <pc:spChg chg="del mod">
          <ac:chgData name="Xzavier Carter &lt;Student&gt;" userId="cac32a8f-99de-4802-b724-fa0ede233c05" providerId="ADAL" clId="{E5777EBB-BDA6-477F-856D-020B1E05DDC9}" dt="2024-09-25T18:19:20.289" v="564"/>
          <ac:spMkLst>
            <pc:docMk/>
            <pc:sldMk cId="3604302819" sldId="258"/>
            <ac:spMk id="7" creationId="{D1514B9C-ED84-3381-AFEC-2F800A81AE30}"/>
          </ac:spMkLst>
        </pc:spChg>
        <pc:spChg chg="del mod">
          <ac:chgData name="Xzavier Carter &lt;Student&gt;" userId="cac32a8f-99de-4802-b724-fa0ede233c05" providerId="ADAL" clId="{E5777EBB-BDA6-477F-856D-020B1E05DDC9}" dt="2024-09-25T17:34:44.677" v="145" actId="478"/>
          <ac:spMkLst>
            <pc:docMk/>
            <pc:sldMk cId="3604302819" sldId="258"/>
            <ac:spMk id="8" creationId="{2D0995EC-D1FA-9AF7-6452-3339262B67D4}"/>
          </ac:spMkLst>
        </pc:spChg>
        <pc:spChg chg="add mod">
          <ac:chgData name="Xzavier Carter &lt;Student&gt;" userId="cac32a8f-99de-4802-b724-fa0ede233c05" providerId="ADAL" clId="{E5777EBB-BDA6-477F-856D-020B1E05DDC9}" dt="2024-09-25T17:47:04.185" v="396" actId="121"/>
          <ac:spMkLst>
            <pc:docMk/>
            <pc:sldMk cId="3604302819" sldId="258"/>
            <ac:spMk id="12" creationId="{0D1DFCBD-A6D6-2EFC-18B2-CFC67E5962E0}"/>
          </ac:spMkLst>
        </pc:spChg>
        <pc:picChg chg="mod">
          <ac:chgData name="Xzavier Carter &lt;Student&gt;" userId="cac32a8f-99de-4802-b724-fa0ede233c05" providerId="ADAL" clId="{E5777EBB-BDA6-477F-856D-020B1E05DDC9}" dt="2024-09-25T17:47:33.750" v="398" actId="1076"/>
          <ac:picMkLst>
            <pc:docMk/>
            <pc:sldMk cId="3604302819" sldId="258"/>
            <ac:picMk id="2" creationId="{EF45C661-3153-76CA-CF72-04C5484F3C10}"/>
          </ac:picMkLst>
        </pc:picChg>
        <pc:picChg chg="add mod">
          <ac:chgData name="Xzavier Carter &lt;Student&gt;" userId="cac32a8f-99de-4802-b724-fa0ede233c05" providerId="ADAL" clId="{E5777EBB-BDA6-477F-856D-020B1E05DDC9}" dt="2024-09-25T17:47:45.361" v="400" actId="1076"/>
          <ac:picMkLst>
            <pc:docMk/>
            <pc:sldMk cId="3604302819" sldId="258"/>
            <ac:picMk id="13" creationId="{62EC41F7-77DF-E032-AD5F-1EA4ABE3E563}"/>
          </ac:picMkLst>
        </pc:picChg>
        <pc:picChg chg="add del mod">
          <ac:chgData name="Xzavier Carter &lt;Student&gt;" userId="cac32a8f-99de-4802-b724-fa0ede233c05" providerId="ADAL" clId="{E5777EBB-BDA6-477F-856D-020B1E05DDC9}" dt="2024-09-25T17:48:54.918" v="408" actId="21"/>
          <ac:picMkLst>
            <pc:docMk/>
            <pc:sldMk cId="3604302819" sldId="258"/>
            <ac:picMk id="14" creationId="{BCE9A3A5-E19B-A460-CEA4-81109CD5751A}"/>
          </ac:picMkLst>
        </pc:picChg>
        <pc:picChg chg="add mod">
          <ac:chgData name="Xzavier Carter &lt;Student&gt;" userId="cac32a8f-99de-4802-b724-fa0ede233c05" providerId="ADAL" clId="{E5777EBB-BDA6-477F-856D-020B1E05DDC9}" dt="2024-09-25T17:51:22.641" v="418" actId="1076"/>
          <ac:picMkLst>
            <pc:docMk/>
            <pc:sldMk cId="3604302819" sldId="258"/>
            <ac:picMk id="15" creationId="{252AE727-9582-A450-9595-FB45AF8993E8}"/>
          </ac:picMkLst>
        </pc:picChg>
        <pc:cxnChg chg="del">
          <ac:chgData name="Xzavier Carter &lt;Student&gt;" userId="cac32a8f-99de-4802-b724-fa0ede233c05" providerId="ADAL" clId="{E5777EBB-BDA6-477F-856D-020B1E05DDC9}" dt="2024-09-25T17:34:40.009" v="143" actId="21"/>
          <ac:cxnSpMkLst>
            <pc:docMk/>
            <pc:sldMk cId="3604302819" sldId="258"/>
            <ac:cxnSpMk id="6" creationId="{2F3FE5A9-C393-4B42-0DD9-B76B74045166}"/>
          </ac:cxnSpMkLst>
        </pc:cxnChg>
        <pc:cxnChg chg="mod">
          <ac:chgData name="Xzavier Carter &lt;Student&gt;" userId="cac32a8f-99de-4802-b724-fa0ede233c05" providerId="ADAL" clId="{E5777EBB-BDA6-477F-856D-020B1E05DDC9}" dt="2024-09-25T17:34:15.607" v="140" actId="14100"/>
          <ac:cxnSpMkLst>
            <pc:docMk/>
            <pc:sldMk cId="3604302819" sldId="258"/>
            <ac:cxnSpMk id="10" creationId="{4EB960CE-295C-1A58-840D-92817E0E0856}"/>
          </ac:cxnSpMkLst>
        </pc:cxnChg>
      </pc:sldChg>
      <pc:sldChg chg="addSp delSp modSp add mod">
        <pc:chgData name="Xzavier Carter &lt;Student&gt;" userId="cac32a8f-99de-4802-b724-fa0ede233c05" providerId="ADAL" clId="{E5777EBB-BDA6-477F-856D-020B1E05DDC9}" dt="2024-09-25T18:40:26.659" v="698" actId="313"/>
        <pc:sldMkLst>
          <pc:docMk/>
          <pc:sldMk cId="686325107" sldId="259"/>
        </pc:sldMkLst>
        <pc:spChg chg="add mod">
          <ac:chgData name="Xzavier Carter &lt;Student&gt;" userId="cac32a8f-99de-4802-b724-fa0ede233c05" providerId="ADAL" clId="{E5777EBB-BDA6-477F-856D-020B1E05DDC9}" dt="2024-09-25T17:55:06.002" v="470" actId="1076"/>
          <ac:spMkLst>
            <pc:docMk/>
            <pc:sldMk cId="686325107" sldId="259"/>
            <ac:spMk id="3" creationId="{D63E610E-3FB3-131E-B0C5-E0F536413F5A}"/>
          </ac:spMkLst>
        </pc:spChg>
        <pc:spChg chg="add mod">
          <ac:chgData name="Xzavier Carter &lt;Student&gt;" userId="cac32a8f-99de-4802-b724-fa0ede233c05" providerId="ADAL" clId="{E5777EBB-BDA6-477F-856D-020B1E05DDC9}" dt="2024-09-25T18:03:33.081" v="558" actId="1076"/>
          <ac:spMkLst>
            <pc:docMk/>
            <pc:sldMk cId="686325107" sldId="259"/>
            <ac:spMk id="4" creationId="{E55D7FC2-B2D4-F61E-7839-A37B63489BA8}"/>
          </ac:spMkLst>
        </pc:spChg>
        <pc:spChg chg="add mod">
          <ac:chgData name="Xzavier Carter &lt;Student&gt;" userId="cac32a8f-99de-4802-b724-fa0ede233c05" providerId="ADAL" clId="{E5777EBB-BDA6-477F-856D-020B1E05DDC9}" dt="2024-09-25T18:40:26.659" v="698" actId="313"/>
          <ac:spMkLst>
            <pc:docMk/>
            <pc:sldMk cId="686325107" sldId="259"/>
            <ac:spMk id="5" creationId="{DF260F95-4B0A-DBEC-4033-A897CB14EF86}"/>
          </ac:spMkLst>
        </pc:spChg>
        <pc:spChg chg="mod">
          <ac:chgData name="Xzavier Carter &lt;Student&gt;" userId="cac32a8f-99de-4802-b724-fa0ede233c05" providerId="ADAL" clId="{E5777EBB-BDA6-477F-856D-020B1E05DDC9}" dt="2024-09-25T18:37:36.916" v="686" actId="403"/>
          <ac:spMkLst>
            <pc:docMk/>
            <pc:sldMk cId="686325107" sldId="259"/>
            <ac:spMk id="6" creationId="{748F8F83-3491-0F72-C603-CA6A02D45900}"/>
          </ac:spMkLst>
        </pc:spChg>
        <pc:spChg chg="del">
          <ac:chgData name="Xzavier Carter &lt;Student&gt;" userId="cac32a8f-99de-4802-b724-fa0ede233c05" providerId="ADAL" clId="{E5777EBB-BDA6-477F-856D-020B1E05DDC9}" dt="2024-09-25T17:52:19.727" v="421" actId="21"/>
          <ac:spMkLst>
            <pc:docMk/>
            <pc:sldMk cId="686325107" sldId="259"/>
            <ac:spMk id="12" creationId="{0D1DFCBD-A6D6-2EFC-18B2-CFC67E5962E0}"/>
          </ac:spMkLst>
        </pc:spChg>
        <pc:picChg chg="del">
          <ac:chgData name="Xzavier Carter &lt;Student&gt;" userId="cac32a8f-99de-4802-b724-fa0ede233c05" providerId="ADAL" clId="{E5777EBB-BDA6-477F-856D-020B1E05DDC9}" dt="2024-09-25T17:52:13.753" v="420" actId="21"/>
          <ac:picMkLst>
            <pc:docMk/>
            <pc:sldMk cId="686325107" sldId="259"/>
            <ac:picMk id="2" creationId="{EF45C661-3153-76CA-CF72-04C5484F3C10}"/>
          </ac:picMkLst>
        </pc:picChg>
        <pc:picChg chg="mod ord">
          <ac:chgData name="Xzavier Carter &lt;Student&gt;" userId="cac32a8f-99de-4802-b724-fa0ede233c05" providerId="ADAL" clId="{E5777EBB-BDA6-477F-856D-020B1E05DDC9}" dt="2024-09-25T17:52:55.175" v="426" actId="166"/>
          <ac:picMkLst>
            <pc:docMk/>
            <pc:sldMk cId="686325107" sldId="259"/>
            <ac:picMk id="13" creationId="{62EC41F7-77DF-E032-AD5F-1EA4ABE3E563}"/>
          </ac:picMkLst>
        </pc:picChg>
        <pc:picChg chg="mod">
          <ac:chgData name="Xzavier Carter &lt;Student&gt;" userId="cac32a8f-99de-4802-b724-fa0ede233c05" providerId="ADAL" clId="{E5777EBB-BDA6-477F-856D-020B1E05DDC9}" dt="2024-09-25T17:53:03.189" v="427" actId="1076"/>
          <ac:picMkLst>
            <pc:docMk/>
            <pc:sldMk cId="686325107" sldId="259"/>
            <ac:picMk id="15" creationId="{252AE727-9582-A450-9595-FB45AF8993E8}"/>
          </ac:picMkLst>
        </pc:picChg>
        <pc:cxnChg chg="del">
          <ac:chgData name="Xzavier Carter &lt;Student&gt;" userId="cac32a8f-99de-4802-b724-fa0ede233c05" providerId="ADAL" clId="{E5777EBB-BDA6-477F-856D-020B1E05DDC9}" dt="2024-09-25T17:53:33.845" v="428" actId="21"/>
          <ac:cxnSpMkLst>
            <pc:docMk/>
            <pc:sldMk cId="686325107" sldId="259"/>
            <ac:cxnSpMk id="10" creationId="{4EB960CE-295C-1A58-840D-92817E0E0856}"/>
          </ac:cxnSpMkLst>
        </pc:cxnChg>
      </pc:sldChg>
      <pc:sldChg chg="new del">
        <pc:chgData name="Xzavier Carter &lt;Student&gt;" userId="cac32a8f-99de-4802-b724-fa0ede233c05" providerId="ADAL" clId="{E5777EBB-BDA6-477F-856D-020B1E05DDC9}" dt="2024-09-25T17:25:57.288" v="3" actId="2696"/>
        <pc:sldMkLst>
          <pc:docMk/>
          <pc:sldMk cId="2150477476" sldId="259"/>
        </pc:sldMkLst>
      </pc:sldChg>
      <pc:sldMasterChg chg="modTransition modSldLayout">
        <pc:chgData name="Xzavier Carter &lt;Student&gt;" userId="cac32a8f-99de-4802-b724-fa0ede233c05" providerId="ADAL" clId="{E5777EBB-BDA6-477F-856D-020B1E05DDC9}" dt="2024-09-25T17:28:02.323" v="43"/>
        <pc:sldMasterMkLst>
          <pc:docMk/>
          <pc:sldMasterMk cId="2460954070" sldId="2147483660"/>
        </pc:sldMasterMkLst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Xzavier Carter &lt;Student&gt;" userId="cac32a8f-99de-4802-b724-fa0ede233c05" providerId="ADAL" clId="{E5777EBB-BDA6-477F-856D-020B1E05DDC9}" dt="2024-09-25T17:28:02.323" v="43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clId="Web-{9D37EBCB-1F46-435F-24FB-C867791EF71B}"/>
    <pc:docChg chg="modSld">
      <pc:chgData name="" userId="" providerId="" clId="Web-{9D37EBCB-1F46-435F-24FB-C867791EF71B}" dt="2024-09-25T17:28:59.138" v="1" actId="1076"/>
      <pc:docMkLst>
        <pc:docMk/>
      </pc:docMkLst>
      <pc:sldChg chg="modSp">
        <pc:chgData name="" userId="" providerId="" clId="Web-{9D37EBCB-1F46-435F-24FB-C867791EF71B}" dt="2024-09-25T17:28:59.138" v="1" actId="1076"/>
        <pc:sldMkLst>
          <pc:docMk/>
          <pc:sldMk cId="3891162465" sldId="257"/>
        </pc:sldMkLst>
        <pc:picChg chg="mod">
          <ac:chgData name="" userId="" providerId="" clId="Web-{9D37EBCB-1F46-435F-24FB-C867791EF71B}" dt="2024-09-25T17:28:59.138" v="1" actId="1076"/>
          <ac:picMkLst>
            <pc:docMk/>
            <pc:sldMk cId="3891162465" sldId="257"/>
            <ac:picMk id="2" creationId="{EF45C661-3153-76CA-CF72-04C5484F3C10}"/>
          </ac:picMkLst>
        </pc:picChg>
      </pc:sldChg>
    </pc:docChg>
  </pc:docChgLst>
  <pc:docChgLst>
    <pc:chgData name="Xzavier Carter &lt;Student&gt;" userId="S::0612084814@my.browardschools.com::cac32a8f-99de-4802-b724-fa0ede233c05" providerId="AD" clId="Web-{A20D7871-10A3-3C68-4603-8CE874B7B8B5}"/>
    <pc:docChg chg="addSld delSld modSld modMainMaster">
      <pc:chgData name="Xzavier Carter &lt;Student&gt;" userId="S::0612084814@my.browardschools.com::cac32a8f-99de-4802-b724-fa0ede233c05" providerId="AD" clId="Web-{A20D7871-10A3-3C68-4603-8CE874B7B8B5}" dt="2024-10-01T00:02:02.002" v="405"/>
      <pc:docMkLst>
        <pc:docMk/>
      </pc:docMkLst>
      <pc:sldChg chg="modTransition">
        <pc:chgData name="Xzavier Carter &lt;Student&gt;" userId="S::0612084814@my.browardschools.com::cac32a8f-99de-4802-b724-fa0ede233c05" providerId="AD" clId="Web-{A20D7871-10A3-3C68-4603-8CE874B7B8B5}" dt="2024-09-30T23:12:27.886" v="26"/>
        <pc:sldMkLst>
          <pc:docMk/>
          <pc:sldMk cId="109857222" sldId="256"/>
        </pc:sldMkLst>
      </pc:sldChg>
      <pc:sldChg chg="del modTransition">
        <pc:chgData name="Xzavier Carter &lt;Student&gt;" userId="S::0612084814@my.browardschools.com::cac32a8f-99de-4802-b724-fa0ede233c05" providerId="AD" clId="Web-{A20D7871-10A3-3C68-4603-8CE874B7B8B5}" dt="2024-09-30T23:10:27.430" v="6"/>
        <pc:sldMkLst>
          <pc:docMk/>
          <pc:sldMk cId="686325107" sldId="259"/>
        </pc:sldMkLst>
      </pc:sldChg>
      <pc:sldChg chg="del modTransition">
        <pc:chgData name="Xzavier Carter &lt;Student&gt;" userId="S::0612084814@my.browardschools.com::cac32a8f-99de-4802-b724-fa0ede233c05" providerId="AD" clId="Web-{A20D7871-10A3-3C68-4603-8CE874B7B8B5}" dt="2024-10-01T00:01:52.908" v="403"/>
        <pc:sldMkLst>
          <pc:docMk/>
          <pc:sldMk cId="3279092965" sldId="260"/>
        </pc:sldMkLst>
      </pc:sldChg>
      <pc:sldChg chg="del modTransition">
        <pc:chgData name="Xzavier Carter &lt;Student&gt;" userId="S::0612084814@my.browardschools.com::cac32a8f-99de-4802-b724-fa0ede233c05" providerId="AD" clId="Web-{A20D7871-10A3-3C68-4603-8CE874B7B8B5}" dt="2024-09-30T23:13:55.935" v="32"/>
        <pc:sldMkLst>
          <pc:docMk/>
          <pc:sldMk cId="4290780278" sldId="262"/>
        </pc:sldMkLst>
      </pc:sldChg>
      <pc:sldChg chg="modTransition">
        <pc:chgData name="Xzavier Carter &lt;Student&gt;" userId="S::0612084814@my.browardschools.com::cac32a8f-99de-4802-b724-fa0ede233c05" providerId="AD" clId="Web-{A20D7871-10A3-3C68-4603-8CE874B7B8B5}" dt="2024-09-30T23:12:27.886" v="26"/>
        <pc:sldMkLst>
          <pc:docMk/>
          <pc:sldMk cId="2251000630" sldId="263"/>
        </pc:sldMkLst>
      </pc:sldChg>
      <pc:sldChg chg="modTransition">
        <pc:chgData name="Xzavier Carter &lt;Student&gt;" userId="S::0612084814@my.browardschools.com::cac32a8f-99de-4802-b724-fa0ede233c05" providerId="AD" clId="Web-{A20D7871-10A3-3C68-4603-8CE874B7B8B5}" dt="2024-09-30T23:12:27.886" v="26"/>
        <pc:sldMkLst>
          <pc:docMk/>
          <pc:sldMk cId="287334690" sldId="264"/>
        </pc:sldMkLst>
      </pc:sldChg>
      <pc:sldChg chg="modTransition">
        <pc:chgData name="Xzavier Carter &lt;Student&gt;" userId="S::0612084814@my.browardschools.com::cac32a8f-99de-4802-b724-fa0ede233c05" providerId="AD" clId="Web-{A20D7871-10A3-3C68-4603-8CE874B7B8B5}" dt="2024-09-30T23:12:27.886" v="26"/>
        <pc:sldMkLst>
          <pc:docMk/>
          <pc:sldMk cId="1974367346" sldId="265"/>
        </pc:sldMkLst>
      </pc:sldChg>
      <pc:sldChg chg="modTransition">
        <pc:chgData name="Xzavier Carter &lt;Student&gt;" userId="S::0612084814@my.browardschools.com::cac32a8f-99de-4802-b724-fa0ede233c05" providerId="AD" clId="Web-{A20D7871-10A3-3C68-4603-8CE874B7B8B5}" dt="2024-09-30T23:12:27.886" v="26"/>
        <pc:sldMkLst>
          <pc:docMk/>
          <pc:sldMk cId="1082689338" sldId="266"/>
        </pc:sldMkLst>
      </pc:sldChg>
      <pc:sldChg chg="addSp delSp modSp add replId modTransition">
        <pc:chgData name="Xzavier Carter &lt;Student&gt;" userId="S::0612084814@my.browardschools.com::cac32a8f-99de-4802-b724-fa0ede233c05" providerId="AD" clId="Web-{A20D7871-10A3-3C68-4603-8CE874B7B8B5}" dt="2024-09-30T23:13:26.184" v="31"/>
        <pc:sldMkLst>
          <pc:docMk/>
          <pc:sldMk cId="3428664770" sldId="267"/>
        </pc:sldMkLst>
        <pc:spChg chg="del">
          <ac:chgData name="Xzavier Carter &lt;Student&gt;" userId="S::0612084814@my.browardschools.com::cac32a8f-99de-4802-b724-fa0ede233c05" providerId="AD" clId="Web-{A20D7871-10A3-3C68-4603-8CE874B7B8B5}" dt="2024-09-30T23:11:22.478" v="15"/>
          <ac:spMkLst>
            <pc:docMk/>
            <pc:sldMk cId="3428664770" sldId="267"/>
            <ac:spMk id="3" creationId="{69535560-D760-9798-1948-DE2D4E485DD3}"/>
          </ac:spMkLst>
        </pc:spChg>
        <pc:spChg chg="add">
          <ac:chgData name="Xzavier Carter &lt;Student&gt;" userId="S::0612084814@my.browardschools.com::cac32a8f-99de-4802-b724-fa0ede233c05" providerId="AD" clId="Web-{A20D7871-10A3-3C68-4603-8CE874B7B8B5}" dt="2024-09-30T23:13:26.137" v="27"/>
          <ac:spMkLst>
            <pc:docMk/>
            <pc:sldMk cId="3428664770" sldId="267"/>
            <ac:spMk id="4" creationId="{3D2C64F7-6E3C-81C6-AC65-C24064C7B3A4}"/>
          </ac:spMkLst>
        </pc:spChg>
        <pc:spChg chg="add">
          <ac:chgData name="Xzavier Carter &lt;Student&gt;" userId="S::0612084814@my.browardschools.com::cac32a8f-99de-4802-b724-fa0ede233c05" providerId="AD" clId="Web-{A20D7871-10A3-3C68-4603-8CE874B7B8B5}" dt="2024-09-30T23:13:26.153" v="28"/>
          <ac:spMkLst>
            <pc:docMk/>
            <pc:sldMk cId="3428664770" sldId="267"/>
            <ac:spMk id="6" creationId="{3047DA1E-A752-6C8B-68F8-E444AEFE0B85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78" v="14"/>
          <ac:spMkLst>
            <pc:docMk/>
            <pc:sldMk cId="3428664770" sldId="267"/>
            <ac:spMk id="7" creationId="{0CFC62B5-F6F1-E907-F43D-3931E05810DC}"/>
          </ac:spMkLst>
        </pc:spChg>
        <pc:spChg chg="add">
          <ac:chgData name="Xzavier Carter &lt;Student&gt;" userId="S::0612084814@my.browardschools.com::cac32a8f-99de-4802-b724-fa0ede233c05" providerId="AD" clId="Web-{A20D7871-10A3-3C68-4603-8CE874B7B8B5}" dt="2024-09-30T23:13:26.153" v="29"/>
          <ac:spMkLst>
            <pc:docMk/>
            <pc:sldMk cId="3428664770" sldId="267"/>
            <ac:spMk id="9" creationId="{2329DFE6-2F10-6964-F09A-758A73320B63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78" v="13"/>
          <ac:spMkLst>
            <pc:docMk/>
            <pc:sldMk cId="3428664770" sldId="267"/>
            <ac:spMk id="11" creationId="{D77501CA-0A4B-7B80-32F0-4AE52CCDC35C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78" v="12"/>
          <ac:spMkLst>
            <pc:docMk/>
            <pc:sldMk cId="3428664770" sldId="267"/>
            <ac:spMk id="12" creationId="{ECDE96F5-4721-09B0-7D30-5FFF3A1829AF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78" v="11"/>
          <ac:spMkLst>
            <pc:docMk/>
            <pc:sldMk cId="3428664770" sldId="267"/>
            <ac:spMk id="13" creationId="{02FFCFD0-E35E-F2F8-004E-6D4107597607}"/>
          </ac:spMkLst>
        </pc:spChg>
        <pc:spChg chg="add">
          <ac:chgData name="Xzavier Carter &lt;Student&gt;" userId="S::0612084814@my.browardschools.com::cac32a8f-99de-4802-b724-fa0ede233c05" providerId="AD" clId="Web-{A20D7871-10A3-3C68-4603-8CE874B7B8B5}" dt="2024-09-30T23:13:26.168" v="30"/>
          <ac:spMkLst>
            <pc:docMk/>
            <pc:sldMk cId="3428664770" sldId="267"/>
            <ac:spMk id="15" creationId="{64628093-919A-18C5-77F2-9572008DF17B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62" v="10"/>
          <ac:spMkLst>
            <pc:docMk/>
            <pc:sldMk cId="3428664770" sldId="267"/>
            <ac:spMk id="16" creationId="{19544BF9-34E3-1CBA-9234-05BE583CE627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62" v="9"/>
          <ac:spMkLst>
            <pc:docMk/>
            <pc:sldMk cId="3428664770" sldId="267"/>
            <ac:spMk id="18" creationId="{94ECB964-81E9-EF04-0995-2C95E6ADD0A1}"/>
          </ac:spMkLst>
        </pc:spChg>
        <pc:spChg chg="del">
          <ac:chgData name="Xzavier Carter &lt;Student&gt;" userId="S::0612084814@my.browardschools.com::cac32a8f-99de-4802-b724-fa0ede233c05" providerId="AD" clId="Web-{A20D7871-10A3-3C68-4603-8CE874B7B8B5}" dt="2024-09-30T23:11:22.462" v="8"/>
          <ac:spMkLst>
            <pc:docMk/>
            <pc:sldMk cId="3428664770" sldId="267"/>
            <ac:spMk id="19" creationId="{539238C3-4ACB-490C-85E9-EB01A139291A}"/>
          </ac:spMkLst>
        </pc:spChg>
        <pc:spChg chg="add">
          <ac:chgData name="Xzavier Carter &lt;Student&gt;" userId="S::0612084814@my.browardschools.com::cac32a8f-99de-4802-b724-fa0ede233c05" providerId="AD" clId="Web-{A20D7871-10A3-3C68-4603-8CE874B7B8B5}" dt="2024-09-30T23:13:26.184" v="31"/>
          <ac:spMkLst>
            <pc:docMk/>
            <pc:sldMk cId="3428664770" sldId="267"/>
            <ac:spMk id="23" creationId="{F2503DB9-7B5A-F13D-C2B0-D141BCC857CF}"/>
          </ac:spMkLst>
        </pc:spChg>
        <pc:picChg chg="mod">
          <ac:chgData name="Xzavier Carter &lt;Student&gt;" userId="S::0612084814@my.browardschools.com::cac32a8f-99de-4802-b724-fa0ede233c05" providerId="AD" clId="Web-{A20D7871-10A3-3C68-4603-8CE874B7B8B5}" dt="2024-09-30T23:11:49.025" v="19" actId="1076"/>
          <ac:picMkLst>
            <pc:docMk/>
            <pc:sldMk cId="3428664770" sldId="267"/>
            <ac:picMk id="10" creationId="{8C1D8F70-EEF6-4117-C928-5692827A3EE7}"/>
          </ac:picMkLst>
        </pc:picChg>
        <pc:picChg chg="del">
          <ac:chgData name="Xzavier Carter &lt;Student&gt;" userId="S::0612084814@my.browardschools.com::cac32a8f-99de-4802-b724-fa0ede233c05" providerId="AD" clId="Web-{A20D7871-10A3-3C68-4603-8CE874B7B8B5}" dt="2024-09-30T23:11:55.151" v="20"/>
          <ac:picMkLst>
            <pc:docMk/>
            <pc:sldMk cId="3428664770" sldId="267"/>
            <ac:picMk id="17" creationId="{035C7B16-96E4-C658-4E61-21011AA61834}"/>
          </ac:picMkLst>
        </pc:picChg>
        <pc:picChg chg="del">
          <ac:chgData name="Xzavier Carter &lt;Student&gt;" userId="S::0612084814@my.browardschools.com::cac32a8f-99de-4802-b724-fa0ede233c05" providerId="AD" clId="Web-{A20D7871-10A3-3C68-4603-8CE874B7B8B5}" dt="2024-09-30T23:11:59.401" v="21"/>
          <ac:picMkLst>
            <pc:docMk/>
            <pc:sldMk cId="3428664770" sldId="267"/>
            <ac:picMk id="20" creationId="{14398F9C-0E36-7E31-77C1-CC5BE32FD47F}"/>
          </ac:picMkLst>
        </pc:picChg>
        <pc:picChg chg="mod">
          <ac:chgData name="Xzavier Carter &lt;Student&gt;" userId="S::0612084814@my.browardschools.com::cac32a8f-99de-4802-b724-fa0ede233c05" providerId="AD" clId="Web-{A20D7871-10A3-3C68-4603-8CE874B7B8B5}" dt="2024-09-30T23:11:39.978" v="18" actId="1076"/>
          <ac:picMkLst>
            <pc:docMk/>
            <pc:sldMk cId="3428664770" sldId="267"/>
            <ac:picMk id="21" creationId="{0094D12D-C1AE-9D1D-961D-55F5255BA5BD}"/>
          </ac:picMkLst>
        </pc:picChg>
      </pc:sldChg>
      <pc:sldChg chg="addSp delSp modSp add replId modTransition">
        <pc:chgData name="Xzavier Carter &lt;Student&gt;" userId="S::0612084814@my.browardschools.com::cac32a8f-99de-4802-b724-fa0ede233c05" providerId="AD" clId="Web-{A20D7871-10A3-3C68-4603-8CE874B7B8B5}" dt="2024-10-01T00:02:02.002" v="405"/>
        <pc:sldMkLst>
          <pc:docMk/>
          <pc:sldMk cId="4145479475" sldId="268"/>
        </pc:sldMkLst>
        <pc:spChg chg="mod">
          <ac:chgData name="Xzavier Carter &lt;Student&gt;" userId="S::0612084814@my.browardschools.com::cac32a8f-99de-4802-b724-fa0ede233c05" providerId="AD" clId="Web-{A20D7871-10A3-3C68-4603-8CE874B7B8B5}" dt="2024-09-30T23:16:08.219" v="66" actId="20577"/>
          <ac:spMkLst>
            <pc:docMk/>
            <pc:sldMk cId="4145479475" sldId="268"/>
            <ac:spMk id="4" creationId="{3D2C64F7-6E3C-81C6-AC65-C24064C7B3A4}"/>
          </ac:spMkLst>
        </pc:spChg>
        <pc:spChg chg="mod">
          <ac:chgData name="Xzavier Carter &lt;Student&gt;" userId="S::0612084814@my.browardschools.com::cac32a8f-99de-4802-b724-fa0ede233c05" providerId="AD" clId="Web-{A20D7871-10A3-3C68-4603-8CE874B7B8B5}" dt="2024-09-30T23:19:56.272" v="82" actId="1076"/>
          <ac:spMkLst>
            <pc:docMk/>
            <pc:sldMk cId="4145479475" sldId="268"/>
            <ac:spMk id="6" creationId="{3047DA1E-A752-6C8B-68F8-E444AEFE0B85}"/>
          </ac:spMkLst>
        </pc:spChg>
        <pc:spChg chg="mod">
          <ac:chgData name="Xzavier Carter &lt;Student&gt;" userId="S::0612084814@my.browardschools.com::cac32a8f-99de-4802-b724-fa0ede233c05" providerId="AD" clId="Web-{A20D7871-10A3-3C68-4603-8CE874B7B8B5}" dt="2024-09-30T23:20:10.085" v="93" actId="14100"/>
          <ac:spMkLst>
            <pc:docMk/>
            <pc:sldMk cId="4145479475" sldId="268"/>
            <ac:spMk id="9" creationId="{2329DFE6-2F10-6964-F09A-758A73320B63}"/>
          </ac:spMkLst>
        </pc:spChg>
        <pc:spChg chg="add del mod">
          <ac:chgData name="Xzavier Carter &lt;Student&gt;" userId="S::0612084814@my.browardschools.com::cac32a8f-99de-4802-b724-fa0ede233c05" providerId="AD" clId="Web-{A20D7871-10A3-3C68-4603-8CE874B7B8B5}" dt="2024-09-30T23:59:41.105" v="289" actId="20577"/>
          <ac:spMkLst>
            <pc:docMk/>
            <pc:sldMk cId="4145479475" sldId="268"/>
            <ac:spMk id="15" creationId="{64628093-919A-18C5-77F2-9572008DF17B}"/>
          </ac:spMkLst>
        </pc:spChg>
        <pc:spChg chg="mod">
          <ac:chgData name="Xzavier Carter &lt;Student&gt;" userId="S::0612084814@my.browardschools.com::cac32a8f-99de-4802-b724-fa0ede233c05" providerId="AD" clId="Web-{A20D7871-10A3-3C68-4603-8CE874B7B8B5}" dt="2024-10-01T00:01:50.142" v="402" actId="20577"/>
          <ac:spMkLst>
            <pc:docMk/>
            <pc:sldMk cId="4145479475" sldId="268"/>
            <ac:spMk id="23" creationId="{F2503DB9-7B5A-F13D-C2B0-D141BCC857CF}"/>
          </ac:spMkLst>
        </pc:spChg>
        <pc:picChg chg="del">
          <ac:chgData name="Xzavier Carter &lt;Student&gt;" userId="S::0612084814@my.browardschools.com::cac32a8f-99de-4802-b724-fa0ede233c05" providerId="AD" clId="Web-{A20D7871-10A3-3C68-4603-8CE874B7B8B5}" dt="2024-09-30T23:25:40.859" v="95"/>
          <ac:picMkLst>
            <pc:docMk/>
            <pc:sldMk cId="4145479475" sldId="268"/>
            <ac:picMk id="10" creationId="{8C1D8F70-EEF6-4117-C928-5692827A3EE7}"/>
          </ac:picMkLst>
        </pc:picChg>
        <pc:picChg chg="del">
          <ac:chgData name="Xzavier Carter &lt;Student&gt;" userId="S::0612084814@my.browardschools.com::cac32a8f-99de-4802-b724-fa0ede233c05" providerId="AD" clId="Web-{A20D7871-10A3-3C68-4603-8CE874B7B8B5}" dt="2024-09-30T23:19:04.427" v="67"/>
          <ac:picMkLst>
            <pc:docMk/>
            <pc:sldMk cId="4145479475" sldId="268"/>
            <ac:picMk id="21" creationId="{0094D12D-C1AE-9D1D-961D-55F5255BA5BD}"/>
          </ac:picMkLst>
        </pc:picChg>
      </pc:sldChg>
      <pc:sldChg chg="new del">
        <pc:chgData name="Xzavier Carter &lt;Student&gt;" userId="S::0612084814@my.browardschools.com::cac32a8f-99de-4802-b724-fa0ede233c05" providerId="AD" clId="Web-{A20D7871-10A3-3C68-4603-8CE874B7B8B5}" dt="2024-10-01T00:01:55.783" v="404"/>
        <pc:sldMkLst>
          <pc:docMk/>
          <pc:sldMk cId="2519167201" sldId="269"/>
        </pc:sldMkLst>
      </pc:sldChg>
      <pc:sldMasterChg chg="modTransition modSldLayout">
        <pc:chgData name="Xzavier Carter &lt;Student&gt;" userId="S::0612084814@my.browardschools.com::cac32a8f-99de-4802-b724-fa0ede233c05" providerId="AD" clId="Web-{A20D7871-10A3-3C68-4603-8CE874B7B8B5}" dt="2024-09-30T23:12:27.886" v="26"/>
        <pc:sldMasterMkLst>
          <pc:docMk/>
          <pc:sldMasterMk cId="2460954070" sldId="2147483660"/>
        </pc:sldMasterMkLst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Xzavier Carter &lt;Student&gt;" userId="S::0612084814@my.browardschools.com::cac32a8f-99de-4802-b724-fa0ede233c05" providerId="AD" clId="Web-{A20D7871-10A3-3C68-4603-8CE874B7B8B5}" dt="2024-09-30T23:12:27.886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Johanson R. Pierre &lt;Student&gt;" userId="S::0612048972@my.browardschools.com::5bc13e54-4777-4434-8596-62481bf0e65b" providerId="AD" clId="Web-{9D37EBCB-1F46-435F-24FB-C867791EF71B}"/>
    <pc:docChg chg="addSld modSld">
      <pc:chgData name="Johanson R. Pierre &lt;Student&gt;" userId="S::0612048972@my.browardschools.com::5bc13e54-4777-4434-8596-62481bf0e65b" providerId="AD" clId="Web-{9D37EBCB-1F46-435F-24FB-C867791EF71B}" dt="2024-09-25T18:43:28.746" v="2031" actId="1076"/>
      <pc:docMkLst>
        <pc:docMk/>
      </pc:docMkLst>
      <pc:sldChg chg="addSp delSp modSp">
        <pc:chgData name="Johanson R. Pierre &lt;Student&gt;" userId="S::0612048972@my.browardschools.com::5bc13e54-4777-4434-8596-62481bf0e65b" providerId="AD" clId="Web-{9D37EBCB-1F46-435F-24FB-C867791EF71B}" dt="2024-09-25T18:37:21.440" v="1854" actId="20577"/>
        <pc:sldMkLst>
          <pc:docMk/>
          <pc:sldMk cId="3891162465" sldId="257"/>
        </pc:sldMkLst>
        <pc:spChg chg="mod">
          <ac:chgData name="Johanson R. Pierre &lt;Student&gt;" userId="S::0612048972@my.browardschools.com::5bc13e54-4777-4434-8596-62481bf0e65b" providerId="AD" clId="Web-{9D37EBCB-1F46-435F-24FB-C867791EF71B}" dt="2024-09-25T17:48:12.619" v="336" actId="1076"/>
          <ac:spMkLst>
            <pc:docMk/>
            <pc:sldMk cId="3891162465" sldId="257"/>
            <ac:spMk id="4" creationId="{51CF4C37-2FCE-0F4D-D5FC-9C748E75DBF4}"/>
          </ac:spMkLst>
        </pc:spChg>
        <pc:spChg chg="mod">
          <ac:chgData name="Johanson R. Pierre &lt;Student&gt;" userId="S::0612048972@my.browardschools.com::5bc13e54-4777-4434-8596-62481bf0e65b" providerId="AD" clId="Web-{9D37EBCB-1F46-435F-24FB-C867791EF71B}" dt="2024-09-25T17:48:37.354" v="339" actId="1076"/>
          <ac:spMkLst>
            <pc:docMk/>
            <pc:sldMk cId="3891162465" sldId="257"/>
            <ac:spMk id="5" creationId="{4A86E394-7EBE-C3C7-E9FB-40C3151BC13B}"/>
          </ac:spMkLst>
        </pc:spChg>
        <pc:spChg chg="add del mod">
          <ac:chgData name="Johanson R. Pierre &lt;Student&gt;" userId="S::0612048972@my.browardschools.com::5bc13e54-4777-4434-8596-62481bf0e65b" providerId="AD" clId="Web-{9D37EBCB-1F46-435F-24FB-C867791EF71B}" dt="2024-09-25T17:29:28.249" v="2"/>
          <ac:spMkLst>
            <pc:docMk/>
            <pc:sldMk cId="3891162465" sldId="257"/>
            <ac:spMk id="7" creationId="{6569476F-D70D-FF83-2E69-A0CF1386E734}"/>
          </ac:spMkLst>
        </pc:spChg>
        <pc:spChg chg="add mod">
          <ac:chgData name="Johanson R. Pierre &lt;Student&gt;" userId="S::0612048972@my.browardschools.com::5bc13e54-4777-4434-8596-62481bf0e65b" providerId="AD" clId="Web-{9D37EBCB-1F46-435F-24FB-C867791EF71B}" dt="2024-09-25T18:37:21.440" v="1854" actId="20577"/>
          <ac:spMkLst>
            <pc:docMk/>
            <pc:sldMk cId="3891162465" sldId="257"/>
            <ac:spMk id="8" creationId="{2D0995EC-D1FA-9AF7-6452-3339262B67D4}"/>
          </ac:spMkLst>
        </pc:spChg>
        <pc:cxnChg chg="mod">
          <ac:chgData name="Johanson R. Pierre &lt;Student&gt;" userId="S::0612048972@my.browardschools.com::5bc13e54-4777-4434-8596-62481bf0e65b" providerId="AD" clId="Web-{9D37EBCB-1F46-435F-24FB-C867791EF71B}" dt="2024-09-25T17:48:46.027" v="340" actId="14100"/>
          <ac:cxnSpMkLst>
            <pc:docMk/>
            <pc:sldMk cId="3891162465" sldId="257"/>
            <ac:cxnSpMk id="6" creationId="{2F3FE5A9-C393-4B42-0DD9-B76B74045166}"/>
          </ac:cxnSpMkLst>
        </pc:cxnChg>
      </pc:sldChg>
      <pc:sldChg chg="addSp modSp modNotes">
        <pc:chgData name="Johanson R. Pierre &lt;Student&gt;" userId="S::0612048972@my.browardschools.com::5bc13e54-4777-4434-8596-62481bf0e65b" providerId="AD" clId="Web-{9D37EBCB-1F46-435F-24FB-C867791EF71B}" dt="2024-09-25T18:32:04.901" v="1696"/>
        <pc:sldMkLst>
          <pc:docMk/>
          <pc:sldMk cId="3604302819" sldId="258"/>
        </pc:sldMkLst>
        <pc:spChg chg="add mod">
          <ac:chgData name="Johanson R. Pierre &lt;Student&gt;" userId="S::0612048972@my.browardschools.com::5bc13e54-4777-4434-8596-62481bf0e65b" providerId="AD" clId="Web-{9D37EBCB-1F46-435F-24FB-C867791EF71B}" dt="2024-09-25T17:38:57.637" v="150" actId="20577"/>
          <ac:spMkLst>
            <pc:docMk/>
            <pc:sldMk cId="3604302819" sldId="258"/>
            <ac:spMk id="3" creationId="{7D57B1FD-B47F-92A9-3ED3-CD91F64F805A}"/>
          </ac:spMkLst>
        </pc:spChg>
        <pc:spChg chg="mod">
          <ac:chgData name="Johanson R. Pierre &lt;Student&gt;" userId="S::0612048972@my.browardschools.com::5bc13e54-4777-4434-8596-62481bf0e65b" providerId="AD" clId="Web-{9D37EBCB-1F46-435F-24FB-C867791EF71B}" dt="2024-09-25T18:31:44.448" v="1694" actId="20577"/>
          <ac:spMkLst>
            <pc:docMk/>
            <pc:sldMk cId="3604302819" sldId="258"/>
            <ac:spMk id="3" creationId="{FA96300A-7DAE-F150-5644-1C4CC54E03F8}"/>
          </ac:spMkLst>
        </pc:spChg>
        <pc:spChg chg="add mod">
          <ac:chgData name="Johanson R. Pierre &lt;Student&gt;" userId="S::0612048972@my.browardschools.com::5bc13e54-4777-4434-8596-62481bf0e65b" providerId="AD" clId="Web-{9D37EBCB-1F46-435F-24FB-C867791EF71B}" dt="2024-09-25T18:11:55.982" v="1374" actId="20577"/>
          <ac:spMkLst>
            <pc:docMk/>
            <pc:sldMk cId="3604302819" sldId="258"/>
            <ac:spMk id="7" creationId="{D1514B9C-ED84-3381-AFEC-2F800A81AE30}"/>
          </ac:spMkLst>
        </pc:spChg>
      </pc:sldChg>
      <pc:sldChg chg="addSp modSp">
        <pc:chgData name="Johanson R. Pierre &lt;Student&gt;" userId="S::0612048972@my.browardschools.com::5bc13e54-4777-4434-8596-62481bf0e65b" providerId="AD" clId="Web-{9D37EBCB-1F46-435F-24FB-C867791EF71B}" dt="2024-09-25T18:43:28.746" v="2031" actId="1076"/>
        <pc:sldMkLst>
          <pc:docMk/>
          <pc:sldMk cId="686325107" sldId="259"/>
        </pc:sldMkLst>
        <pc:spChg chg="mod">
          <ac:chgData name="Johanson R. Pierre &lt;Student&gt;" userId="S::0612048972@my.browardschools.com::5bc13e54-4777-4434-8596-62481bf0e65b" providerId="AD" clId="Web-{9D37EBCB-1F46-435F-24FB-C867791EF71B}" dt="2024-09-25T18:25:38.970" v="1643" actId="1076"/>
          <ac:spMkLst>
            <pc:docMk/>
            <pc:sldMk cId="686325107" sldId="259"/>
            <ac:spMk id="4" creationId="{E55D7FC2-B2D4-F61E-7839-A37B63489BA8}"/>
          </ac:spMkLst>
        </pc:spChg>
        <pc:spChg chg="mod">
          <ac:chgData name="Johanson R. Pierre &lt;Student&gt;" userId="S::0612048972@my.browardschools.com::5bc13e54-4777-4434-8596-62481bf0e65b" providerId="AD" clId="Web-{9D37EBCB-1F46-435F-24FB-C867791EF71B}" dt="2024-09-25T18:25:34.470" v="1642" actId="1076"/>
          <ac:spMkLst>
            <pc:docMk/>
            <pc:sldMk cId="686325107" sldId="259"/>
            <ac:spMk id="5" creationId="{DF260F95-4B0A-DBEC-4033-A897CB14EF86}"/>
          </ac:spMkLst>
        </pc:spChg>
        <pc:spChg chg="add mod">
          <ac:chgData name="Johanson R. Pierre &lt;Student&gt;" userId="S::0612048972@my.browardschools.com::5bc13e54-4777-4434-8596-62481bf0e65b" providerId="AD" clId="Web-{9D37EBCB-1F46-435F-24FB-C867791EF71B}" dt="2024-09-25T18:25:45.017" v="1644" actId="1076"/>
          <ac:spMkLst>
            <pc:docMk/>
            <pc:sldMk cId="686325107" sldId="259"/>
            <ac:spMk id="6" creationId="{748F8F83-3491-0F72-C603-CA6A02D45900}"/>
          </ac:spMkLst>
        </pc:spChg>
        <pc:spChg chg="add mod">
          <ac:chgData name="Johanson R. Pierre &lt;Student&gt;" userId="S::0612048972@my.browardschools.com::5bc13e54-4777-4434-8596-62481bf0e65b" providerId="AD" clId="Web-{9D37EBCB-1F46-435F-24FB-C867791EF71B}" dt="2024-09-25T18:43:28.746" v="2031" actId="1076"/>
          <ac:spMkLst>
            <pc:docMk/>
            <pc:sldMk cId="686325107" sldId="259"/>
            <ac:spMk id="7" creationId="{349866FD-6098-AAEA-DEFA-6F375A5B0494}"/>
          </ac:spMkLst>
        </pc:spChg>
      </pc:sldChg>
      <pc:sldChg chg="new">
        <pc:chgData name="Johanson R. Pierre &lt;Student&gt;" userId="S::0612048972@my.browardschools.com::5bc13e54-4777-4434-8596-62481bf0e65b" providerId="AD" clId="Web-{9D37EBCB-1F46-435F-24FB-C867791EF71B}" dt="2024-09-25T18:34:30.670" v="1697"/>
        <pc:sldMkLst>
          <pc:docMk/>
          <pc:sldMk cId="3279092965" sldId="260"/>
        </pc:sldMkLst>
      </pc:sldChg>
    </pc:docChg>
  </pc:docChgLst>
  <pc:docChgLst>
    <pc:chgData clId="Web-{930BA8D9-3ABE-C48F-83BD-1A1C6DAA29CD}"/>
    <pc:docChg chg="modSld">
      <pc:chgData name="" userId="" providerId="" clId="Web-{930BA8D9-3ABE-C48F-83BD-1A1C6DAA29CD}" dt="2024-09-24T14:07:48.130" v="7" actId="20577"/>
      <pc:docMkLst>
        <pc:docMk/>
      </pc:docMkLst>
      <pc:sldChg chg="modSp">
        <pc:chgData name="" userId="" providerId="" clId="Web-{930BA8D9-3ABE-C48F-83BD-1A1C6DAA29CD}" dt="2024-09-24T14:07:48.130" v="7" actId="20577"/>
        <pc:sldMkLst>
          <pc:docMk/>
          <pc:sldMk cId="109857222" sldId="256"/>
        </pc:sldMkLst>
        <pc:spChg chg="mod">
          <ac:chgData name="" userId="" providerId="" clId="Web-{930BA8D9-3ABE-C48F-83BD-1A1C6DAA29CD}" dt="2024-09-24T14:07:48.130" v="7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Johanson R. Pierre &lt;Student&gt;" userId="S::0612048972@my.browardschools.com::5bc13e54-4777-4434-8596-62481bf0e65b" providerId="AD" clId="Web-{930BA8D9-3ABE-C48F-83BD-1A1C6DAA29CD}"/>
    <pc:docChg chg="modSld">
      <pc:chgData name="Johanson R. Pierre &lt;Student&gt;" userId="S::0612048972@my.browardschools.com::5bc13e54-4777-4434-8596-62481bf0e65b" providerId="AD" clId="Web-{930BA8D9-3ABE-C48F-83BD-1A1C6DAA29CD}" dt="2024-09-24T14:07:48.990" v="0" actId="20577"/>
      <pc:docMkLst>
        <pc:docMk/>
      </pc:docMkLst>
      <pc:sldChg chg="modSp">
        <pc:chgData name="Johanson R. Pierre &lt;Student&gt;" userId="S::0612048972@my.browardschools.com::5bc13e54-4777-4434-8596-62481bf0e65b" providerId="AD" clId="Web-{930BA8D9-3ABE-C48F-83BD-1A1C6DAA29CD}" dt="2024-09-24T14:07:48.990" v="0" actId="20577"/>
        <pc:sldMkLst>
          <pc:docMk/>
          <pc:sldMk cId="109857222" sldId="256"/>
        </pc:sldMkLst>
        <pc:spChg chg="mod">
          <ac:chgData name="Johanson R. Pierre &lt;Student&gt;" userId="S::0612048972@my.browardschools.com::5bc13e54-4777-4434-8596-62481bf0e65b" providerId="AD" clId="Web-{930BA8D9-3ABE-C48F-83BD-1A1C6DAA29CD}" dt="2024-09-24T14:07:48.99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Xzavier Carter &lt;Student&gt;" userId="cac32a8f-99de-4802-b724-fa0ede233c05" providerId="ADAL" clId="{FCF3758F-C561-42A0-AD01-E2049973E975}"/>
    <pc:docChg chg="modSld modMainMaster">
      <pc:chgData name="Xzavier Carter &lt;Student&gt;" userId="cac32a8f-99de-4802-b724-fa0ede233c05" providerId="ADAL" clId="{FCF3758F-C561-42A0-AD01-E2049973E975}" dt="2024-09-30T20:12:42.519" v="89"/>
      <pc:docMkLst>
        <pc:docMk/>
      </pc:docMkLst>
      <pc:sldChg chg="addSp 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109857222" sldId="256"/>
        </pc:sldMkLst>
        <pc:picChg chg="add">
          <ac:chgData name="Xzavier Carter &lt;Student&gt;" userId="cac32a8f-99de-4802-b724-fa0ede233c05" providerId="ADAL" clId="{FCF3758F-C561-42A0-AD01-E2049973E975}" dt="2024-09-30T19:43:06.608" v="3"/>
          <ac:picMkLst>
            <pc:docMk/>
            <pc:sldMk cId="109857222" sldId="256"/>
            <ac:picMk id="8" creationId="{5E440B22-E204-88F4-A363-B4FCD3C6E64F}"/>
          </ac:picMkLst>
        </pc:picChg>
        <pc:picChg chg="add">
          <ac:chgData name="Xzavier Carter &lt;Student&gt;" userId="cac32a8f-99de-4802-b724-fa0ede233c05" providerId="ADAL" clId="{FCF3758F-C561-42A0-AD01-E2049973E975}" dt="2024-09-30T19:45:50.525" v="21"/>
          <ac:picMkLst>
            <pc:docMk/>
            <pc:sldMk cId="109857222" sldId="256"/>
            <ac:picMk id="9" creationId="{0F793214-0C96-47F2-FCF7-72ECC13947E2}"/>
          </ac:picMkLst>
        </pc:picChg>
        <pc:picChg chg="add">
          <ac:chgData name="Xzavier Carter &lt;Student&gt;" userId="cac32a8f-99de-4802-b724-fa0ede233c05" providerId="ADAL" clId="{FCF3758F-C561-42A0-AD01-E2049973E975}" dt="2024-09-30T19:46:05.482" v="24"/>
          <ac:picMkLst>
            <pc:docMk/>
            <pc:sldMk cId="109857222" sldId="256"/>
            <ac:picMk id="10" creationId="{97E4966A-EAA4-C618-859C-16C26E1D2C33}"/>
          </ac:picMkLst>
        </pc:picChg>
      </pc:sldChg>
      <pc:sldChg chg="addSp modSp modTransition">
        <pc:chgData name="Xzavier Carter &lt;Student&gt;" userId="cac32a8f-99de-4802-b724-fa0ede233c05" providerId="ADAL" clId="{FCF3758F-C561-42A0-AD01-E2049973E975}" dt="2024-09-30T19:53:56.483" v="31"/>
        <pc:sldMkLst>
          <pc:docMk/>
          <pc:sldMk cId="3891162465" sldId="257"/>
        </pc:sldMkLst>
        <pc:spChg chg="add mod">
          <ac:chgData name="Xzavier Carter &lt;Student&gt;" userId="cac32a8f-99de-4802-b724-fa0ede233c05" providerId="ADAL" clId="{FCF3758F-C561-42A0-AD01-E2049973E975}" dt="2024-09-30T19:45:59.240" v="23" actId="571"/>
          <ac:spMkLst>
            <pc:docMk/>
            <pc:sldMk cId="3891162465" sldId="257"/>
            <ac:spMk id="8" creationId="{3949F231-20AE-2F66-1C9C-BBB16B0BCEF0}"/>
          </ac:spMkLst>
        </pc:spChg>
        <pc:picChg chg="add">
          <ac:chgData name="Xzavier Carter &lt;Student&gt;" userId="cac32a8f-99de-4802-b724-fa0ede233c05" providerId="ADAL" clId="{FCF3758F-C561-42A0-AD01-E2049973E975}" dt="2024-09-30T19:42:02.125" v="1"/>
          <ac:picMkLst>
            <pc:docMk/>
            <pc:sldMk cId="3891162465" sldId="257"/>
            <ac:picMk id="3" creationId="{6325772A-7481-8EBF-BBCC-FC1D780347FE}"/>
          </ac:picMkLst>
        </pc:picChg>
        <pc:picChg chg="add mod">
          <ac:chgData name="Xzavier Carter &lt;Student&gt;" userId="cac32a8f-99de-4802-b724-fa0ede233c05" providerId="ADAL" clId="{FCF3758F-C561-42A0-AD01-E2049973E975}" dt="2024-09-30T19:45:59.240" v="23" actId="571"/>
          <ac:picMkLst>
            <pc:docMk/>
            <pc:sldMk cId="3891162465" sldId="257"/>
            <ac:picMk id="9" creationId="{8E1DB201-0720-6FCC-2561-22A62A69030B}"/>
          </ac:picMkLst>
        </pc:picChg>
        <pc:cxnChg chg="add mod">
          <ac:chgData name="Xzavier Carter &lt;Student&gt;" userId="cac32a8f-99de-4802-b724-fa0ede233c05" providerId="ADAL" clId="{FCF3758F-C561-42A0-AD01-E2049973E975}" dt="2024-09-30T19:44:32.150" v="17"/>
          <ac:cxnSpMkLst>
            <pc:docMk/>
            <pc:sldMk cId="3891162465" sldId="257"/>
            <ac:cxnSpMk id="7" creationId="{F7DA5429-5B55-0314-96E0-DD6A7319F747}"/>
          </ac:cxnSpMkLst>
        </pc:cxnChg>
      </pc:sldChg>
      <pc:sldChg chg="modTransition">
        <pc:chgData name="Xzavier Carter &lt;Student&gt;" userId="cac32a8f-99de-4802-b724-fa0ede233c05" providerId="ADAL" clId="{FCF3758F-C561-42A0-AD01-E2049973E975}" dt="2024-09-30T19:58:25.222" v="56"/>
        <pc:sldMkLst>
          <pc:docMk/>
          <pc:sldMk cId="3604302819" sldId="258"/>
        </pc:sldMkLst>
      </pc:sldChg>
      <pc:sldChg chg="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686325107" sldId="259"/>
        </pc:sldMkLst>
      </pc:sldChg>
      <pc:sldChg chg="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3279092965" sldId="260"/>
        </pc:sldMkLst>
      </pc:sldChg>
      <pc:sldChg chg="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3592652398" sldId="261"/>
        </pc:sldMkLst>
      </pc:sldChg>
      <pc:sldChg chg="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4290780278" sldId="262"/>
        </pc:sldMkLst>
      </pc:sldChg>
      <pc:sldChg chg="addSp modSp modTransition">
        <pc:chgData name="Xzavier Carter &lt;Student&gt;" userId="cac32a8f-99de-4802-b724-fa0ede233c05" providerId="ADAL" clId="{FCF3758F-C561-42A0-AD01-E2049973E975}" dt="2024-09-30T20:09:29.817" v="87"/>
        <pc:sldMkLst>
          <pc:docMk/>
          <pc:sldMk cId="2251000630" sldId="263"/>
        </pc:sldMkLst>
        <pc:picChg chg="add">
          <ac:chgData name="Xzavier Carter &lt;Student&gt;" userId="cac32a8f-99de-4802-b724-fa0ede233c05" providerId="ADAL" clId="{FCF3758F-C561-42A0-AD01-E2049973E975}" dt="2024-09-30T19:52:17.703" v="27"/>
          <ac:picMkLst>
            <pc:docMk/>
            <pc:sldMk cId="2251000630" sldId="263"/>
            <ac:picMk id="4" creationId="{09BE5C14-2FF4-5007-196A-9248A1F846F2}"/>
          </ac:picMkLst>
        </pc:picChg>
        <pc:picChg chg="add">
          <ac:chgData name="Xzavier Carter &lt;Student&gt;" userId="cac32a8f-99de-4802-b724-fa0ede233c05" providerId="ADAL" clId="{FCF3758F-C561-42A0-AD01-E2049973E975}" dt="2024-09-30T19:54:48.213" v="32"/>
          <ac:picMkLst>
            <pc:docMk/>
            <pc:sldMk cId="2251000630" sldId="263"/>
            <ac:picMk id="8" creationId="{8B2D66C7-A774-7514-F5E6-00991D45F380}"/>
          </ac:picMkLst>
        </pc:picChg>
        <pc:picChg chg="add">
          <ac:chgData name="Xzavier Carter &lt;Student&gt;" userId="cac32a8f-99de-4802-b724-fa0ede233c05" providerId="ADAL" clId="{FCF3758F-C561-42A0-AD01-E2049973E975}" dt="2024-09-30T19:55:03.717" v="33"/>
          <ac:picMkLst>
            <pc:docMk/>
            <pc:sldMk cId="2251000630" sldId="263"/>
            <ac:picMk id="9" creationId="{FD570248-2CE1-A669-4419-CC69CB455CA5}"/>
          </ac:picMkLst>
        </pc:picChg>
        <pc:picChg chg="add">
          <ac:chgData name="Xzavier Carter &lt;Student&gt;" userId="cac32a8f-99de-4802-b724-fa0ede233c05" providerId="ADAL" clId="{FCF3758F-C561-42A0-AD01-E2049973E975}" dt="2024-09-30T19:55:29.153" v="34"/>
          <ac:picMkLst>
            <pc:docMk/>
            <pc:sldMk cId="2251000630" sldId="263"/>
            <ac:picMk id="10" creationId="{8C1D8F70-EEF6-4117-C928-5692827A3EE7}"/>
          </ac:picMkLst>
        </pc:picChg>
        <pc:picChg chg="add">
          <ac:chgData name="Xzavier Carter &lt;Student&gt;" userId="cac32a8f-99de-4802-b724-fa0ede233c05" providerId="ADAL" clId="{FCF3758F-C561-42A0-AD01-E2049973E975}" dt="2024-09-30T19:55:38.802" v="35"/>
          <ac:picMkLst>
            <pc:docMk/>
            <pc:sldMk cId="2251000630" sldId="263"/>
            <ac:picMk id="11" creationId="{2CDA8EFA-6407-4A3A-58D4-9F86A92043F4}"/>
          </ac:picMkLst>
        </pc:picChg>
        <pc:picChg chg="add">
          <ac:chgData name="Xzavier Carter &lt;Student&gt;" userId="cac32a8f-99de-4802-b724-fa0ede233c05" providerId="ADAL" clId="{FCF3758F-C561-42A0-AD01-E2049973E975}" dt="2024-09-30T20:09:12.789" v="86"/>
          <ac:picMkLst>
            <pc:docMk/>
            <pc:sldMk cId="2251000630" sldId="263"/>
            <ac:picMk id="12" creationId="{3600783C-7A25-09DB-31DB-ACB85A52F4AC}"/>
          </ac:picMkLst>
        </pc:picChg>
        <pc:cxnChg chg="add mod">
          <ac:chgData name="Xzavier Carter &lt;Student&gt;" userId="cac32a8f-99de-4802-b724-fa0ede233c05" providerId="ADAL" clId="{FCF3758F-C561-42A0-AD01-E2049973E975}" dt="2024-09-30T20:09:29.817" v="87"/>
          <ac:cxnSpMkLst>
            <pc:docMk/>
            <pc:sldMk cId="2251000630" sldId="263"/>
            <ac:cxnSpMk id="13" creationId="{C667B2AD-C34D-FB74-F848-DAE62B71D908}"/>
          </ac:cxnSpMkLst>
        </pc:cxnChg>
      </pc:sldChg>
      <pc:sldChg chg="addSp modSp 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287334690" sldId="264"/>
        </pc:sldMkLst>
        <pc:spChg chg="add mod">
          <ac:chgData name="Xzavier Carter &lt;Student&gt;" userId="cac32a8f-99de-4802-b724-fa0ede233c05" providerId="ADAL" clId="{FCF3758F-C561-42A0-AD01-E2049973E975}" dt="2024-09-30T19:56:41.883" v="36"/>
          <ac:spMkLst>
            <pc:docMk/>
            <pc:sldMk cId="287334690" sldId="264"/>
            <ac:spMk id="3" creationId="{361DB5D9-488D-D2E0-1A1B-2284F89A8A11}"/>
          </ac:spMkLst>
        </pc:spChg>
        <pc:spChg chg="add mod">
          <ac:chgData name="Xzavier Carter &lt;Student&gt;" userId="cac32a8f-99de-4802-b724-fa0ede233c05" providerId="ADAL" clId="{FCF3758F-C561-42A0-AD01-E2049973E975}" dt="2024-09-30T19:56:41.883" v="36"/>
          <ac:spMkLst>
            <pc:docMk/>
            <pc:sldMk cId="287334690" sldId="264"/>
            <ac:spMk id="7" creationId="{DA494AA2-A04B-FB1E-5BEE-D6A5754537B8}"/>
          </ac:spMkLst>
        </pc:spChg>
        <pc:picChg chg="add mod">
          <ac:chgData name="Xzavier Carter &lt;Student&gt;" userId="cac32a8f-99de-4802-b724-fa0ede233c05" providerId="ADAL" clId="{FCF3758F-C561-42A0-AD01-E2049973E975}" dt="2024-09-30T20:00:13.299" v="63"/>
          <ac:picMkLst>
            <pc:docMk/>
            <pc:sldMk cId="287334690" sldId="264"/>
            <ac:picMk id="8" creationId="{A4C6F45E-F6B0-D56C-77D5-DFFACD38D794}"/>
          </ac:picMkLst>
        </pc:picChg>
      </pc:sldChg>
      <pc:sldChg chg="addSp modSp modTransition">
        <pc:chgData name="Xzavier Carter &lt;Student&gt;" userId="cac32a8f-99de-4802-b724-fa0ede233c05" providerId="ADAL" clId="{FCF3758F-C561-42A0-AD01-E2049973E975}" dt="2024-09-30T20:08:23.274" v="84"/>
        <pc:sldMkLst>
          <pc:docMk/>
          <pc:sldMk cId="1974367346" sldId="265"/>
        </pc:sldMkLst>
        <pc:spChg chg="add mod">
          <ac:chgData name="Xzavier Carter &lt;Student&gt;" userId="cac32a8f-99de-4802-b724-fa0ede233c05" providerId="ADAL" clId="{FCF3758F-C561-42A0-AD01-E2049973E975}" dt="2024-09-30T20:01:48.179" v="65"/>
          <ac:spMkLst>
            <pc:docMk/>
            <pc:sldMk cId="1974367346" sldId="265"/>
            <ac:spMk id="2" creationId="{4DB03E72-940E-91E1-02A2-9BBEB49D968D}"/>
          </ac:spMkLst>
        </pc:spChg>
        <pc:spChg chg="add mod">
          <ac:chgData name="Xzavier Carter &lt;Student&gt;" userId="cac32a8f-99de-4802-b724-fa0ede233c05" providerId="ADAL" clId="{FCF3758F-C561-42A0-AD01-E2049973E975}" dt="2024-09-30T20:01:48.179" v="65"/>
          <ac:spMkLst>
            <pc:docMk/>
            <pc:sldMk cId="1974367346" sldId="265"/>
            <ac:spMk id="4" creationId="{EC8F5ECC-1E42-25EE-07A8-36326EA959A2}"/>
          </ac:spMkLst>
        </pc:spChg>
        <pc:spChg chg="add mod">
          <ac:chgData name="Xzavier Carter &lt;Student&gt;" userId="cac32a8f-99de-4802-b724-fa0ede233c05" providerId="ADAL" clId="{FCF3758F-C561-42A0-AD01-E2049973E975}" dt="2024-09-30T20:01:48.179" v="65"/>
          <ac:spMkLst>
            <pc:docMk/>
            <pc:sldMk cId="1974367346" sldId="265"/>
            <ac:spMk id="5" creationId="{68F5B13F-21AA-1661-50FD-D24ECCEF2A1C}"/>
          </ac:spMkLst>
        </pc:spChg>
        <pc:spChg chg="add mod">
          <ac:chgData name="Xzavier Carter &lt;Student&gt;" userId="cac32a8f-99de-4802-b724-fa0ede233c05" providerId="ADAL" clId="{FCF3758F-C561-42A0-AD01-E2049973E975}" dt="2024-09-30T20:01:48.179" v="65"/>
          <ac:spMkLst>
            <pc:docMk/>
            <pc:sldMk cId="1974367346" sldId="265"/>
            <ac:spMk id="6" creationId="{D319E012-F245-0B1F-FC1A-0235BD5BA8B5}"/>
          </ac:spMkLst>
        </pc:spChg>
        <pc:spChg chg="add mod">
          <ac:chgData name="Xzavier Carter &lt;Student&gt;" userId="cac32a8f-99de-4802-b724-fa0ede233c05" providerId="ADAL" clId="{FCF3758F-C561-42A0-AD01-E2049973E975}" dt="2024-09-30T20:01:48.179" v="65"/>
          <ac:spMkLst>
            <pc:docMk/>
            <pc:sldMk cId="1974367346" sldId="265"/>
            <ac:spMk id="9" creationId="{D4C9DF61-FD9C-4D82-BC62-F657A50055CF}"/>
          </ac:spMkLst>
        </pc:spChg>
        <pc:picChg chg="add mod">
          <ac:chgData name="Xzavier Carter &lt;Student&gt;" userId="cac32a8f-99de-4802-b724-fa0ede233c05" providerId="ADAL" clId="{FCF3758F-C561-42A0-AD01-E2049973E975}" dt="2024-09-30T20:02:33.932" v="66"/>
          <ac:picMkLst>
            <pc:docMk/>
            <pc:sldMk cId="1974367346" sldId="265"/>
            <ac:picMk id="14" creationId="{027B0E66-35EC-5A65-9B2F-BB09924F3698}"/>
          </ac:picMkLst>
        </pc:picChg>
        <pc:picChg chg="add mod">
          <ac:chgData name="Xzavier Carter &lt;Student&gt;" userId="cac32a8f-99de-4802-b724-fa0ede233c05" providerId="ADAL" clId="{FCF3758F-C561-42A0-AD01-E2049973E975}" dt="2024-09-30T20:03:01.635" v="67"/>
          <ac:picMkLst>
            <pc:docMk/>
            <pc:sldMk cId="1974367346" sldId="265"/>
            <ac:picMk id="15" creationId="{84DC9D7F-A02B-31C6-4018-C6C88A5A73F9}"/>
          </ac:picMkLst>
        </pc:picChg>
        <pc:picChg chg="add mod">
          <ac:chgData name="Xzavier Carter &lt;Student&gt;" userId="cac32a8f-99de-4802-b724-fa0ede233c05" providerId="ADAL" clId="{FCF3758F-C561-42A0-AD01-E2049973E975}" dt="2024-09-30T20:04:39.152" v="68"/>
          <ac:picMkLst>
            <pc:docMk/>
            <pc:sldMk cId="1974367346" sldId="265"/>
            <ac:picMk id="16" creationId="{62E96146-033F-BFE7-6E80-4BF7517D149F}"/>
          </ac:picMkLst>
        </pc:picChg>
        <pc:picChg chg="add mod">
          <ac:chgData name="Xzavier Carter &lt;Student&gt;" userId="cac32a8f-99de-4802-b724-fa0ede233c05" providerId="ADAL" clId="{FCF3758F-C561-42A0-AD01-E2049973E975}" dt="2024-09-30T20:05:52.212" v="69"/>
          <ac:picMkLst>
            <pc:docMk/>
            <pc:sldMk cId="1974367346" sldId="265"/>
            <ac:picMk id="17" creationId="{035C7B16-96E4-C658-4E61-21011AA61834}"/>
          </ac:picMkLst>
        </pc:picChg>
      </pc:sldChg>
      <pc:sldChg chg="addSp modSp modTransition">
        <pc:chgData name="Xzavier Carter &lt;Student&gt;" userId="cac32a8f-99de-4802-b724-fa0ede233c05" providerId="ADAL" clId="{FCF3758F-C561-42A0-AD01-E2049973E975}" dt="2024-09-30T20:12:42.519" v="89"/>
        <pc:sldMkLst>
          <pc:docMk/>
          <pc:sldMk cId="1082689338" sldId="266"/>
        </pc:sldMkLst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3" creationId="{69535560-D760-9798-1948-DE2D4E485DD3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7" creationId="{0CFC62B5-F6F1-E907-F43D-3931E05810DC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11" creationId="{D77501CA-0A4B-7B80-32F0-4AE52CCDC35C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12" creationId="{ECDE96F5-4721-09B0-7D30-5FFF3A1829AF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13" creationId="{02FFCFD0-E35E-F2F8-004E-6D4107597607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16" creationId="{19544BF9-34E3-1CBA-9234-05BE583CE627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18" creationId="{94ECB964-81E9-EF04-0995-2C95E6ADD0A1}"/>
          </ac:spMkLst>
        </pc:spChg>
        <pc:spChg chg="add mod">
          <ac:chgData name="Xzavier Carter &lt;Student&gt;" userId="cac32a8f-99de-4802-b724-fa0ede233c05" providerId="ADAL" clId="{FCF3758F-C561-42A0-AD01-E2049973E975}" dt="2024-09-30T20:08:45.748" v="85"/>
          <ac:spMkLst>
            <pc:docMk/>
            <pc:sldMk cId="1082689338" sldId="266"/>
            <ac:spMk id="19" creationId="{539238C3-4ACB-490C-85E9-EB01A139291A}"/>
          </ac:spMkLst>
        </pc:spChg>
        <pc:picChg chg="add mod">
          <ac:chgData name="Xzavier Carter &lt;Student&gt;" userId="cac32a8f-99de-4802-b724-fa0ede233c05" providerId="ADAL" clId="{FCF3758F-C561-42A0-AD01-E2049973E975}" dt="2024-09-30T20:12:30.385" v="88"/>
          <ac:picMkLst>
            <pc:docMk/>
            <pc:sldMk cId="1082689338" sldId="266"/>
            <ac:picMk id="20" creationId="{14398F9C-0E36-7E31-77C1-CC5BE32FD47F}"/>
          </ac:picMkLst>
        </pc:picChg>
        <pc:picChg chg="add mod">
          <ac:chgData name="Xzavier Carter &lt;Student&gt;" userId="cac32a8f-99de-4802-b724-fa0ede233c05" providerId="ADAL" clId="{FCF3758F-C561-42A0-AD01-E2049973E975}" dt="2024-09-30T20:12:42.519" v="89"/>
          <ac:picMkLst>
            <pc:docMk/>
            <pc:sldMk cId="1082689338" sldId="266"/>
            <ac:picMk id="21" creationId="{0094D12D-C1AE-9D1D-961D-55F5255BA5BD}"/>
          </ac:picMkLst>
        </pc:picChg>
      </pc:sldChg>
      <pc:sldMasterChg chg="modTransition modSldLayout">
        <pc:chgData name="Xzavier Carter &lt;Student&gt;" userId="cac32a8f-99de-4802-b724-fa0ede233c05" providerId="ADAL" clId="{FCF3758F-C561-42A0-AD01-E2049973E975}" dt="2024-09-30T20:08:23.274" v="84"/>
        <pc:sldMasterMkLst>
          <pc:docMk/>
          <pc:sldMasterMk cId="2460954070" sldId="2147483660"/>
        </pc:sldMasterMkLst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Xzavier Carter &lt;Student&gt;" userId="cac32a8f-99de-4802-b724-fa0ede233c05" providerId="ADAL" clId="{FCF3758F-C561-42A0-AD01-E2049973E975}" dt="2024-09-30T20:08:23.274" v="8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Johanson R. Pierre &lt;Student&gt;" userId="S::0612048972@my.browardschools.com::5bc13e54-4777-4434-8596-62481bf0e65b" providerId="AD" clId="Web-{3BEC4177-7B13-C960-1A32-7D2695E17807}"/>
    <pc:docChg chg="modSld sldOrd">
      <pc:chgData name="Johanson R. Pierre &lt;Student&gt;" userId="S::0612048972@my.browardschools.com::5bc13e54-4777-4434-8596-62481bf0e65b" providerId="AD" clId="Web-{3BEC4177-7B13-C960-1A32-7D2695E17807}" dt="2024-09-27T18:28:52.938" v="665" actId="20577"/>
      <pc:docMkLst>
        <pc:docMk/>
      </pc:docMkLst>
      <pc:sldChg chg="addSp delSp modSp">
        <pc:chgData name="Johanson R. Pierre &lt;Student&gt;" userId="S::0612048972@my.browardschools.com::5bc13e54-4777-4434-8596-62481bf0e65b" providerId="AD" clId="Web-{3BEC4177-7B13-C960-1A32-7D2695E17807}" dt="2024-09-27T18:28:52.938" v="665" actId="20577"/>
        <pc:sldMkLst>
          <pc:docMk/>
          <pc:sldMk cId="3891162465" sldId="257"/>
        </pc:sldMkLst>
        <pc:spChg chg="del mod">
          <ac:chgData name="Johanson R. Pierre &lt;Student&gt;" userId="S::0612048972@my.browardschools.com::5bc13e54-4777-4434-8596-62481bf0e65b" providerId="AD" clId="Web-{3BEC4177-7B13-C960-1A32-7D2695E17807}" dt="2024-09-27T18:25:02.070" v="653"/>
          <ac:spMkLst>
            <pc:docMk/>
            <pc:sldMk cId="3891162465" sldId="257"/>
            <ac:spMk id="8" creationId="{2D0995EC-D1FA-9AF7-6452-3339262B67D4}"/>
          </ac:spMkLst>
        </pc:spChg>
        <pc:graphicFrameChg chg="add modGraphic">
          <ac:chgData name="Johanson R. Pierre &lt;Student&gt;" userId="S::0612048972@my.browardschools.com::5bc13e54-4777-4434-8596-62481bf0e65b" providerId="AD" clId="Web-{3BEC4177-7B13-C960-1A32-7D2695E17807}" dt="2024-09-27T18:28:52.938" v="665" actId="20577"/>
          <ac:graphicFrameMkLst>
            <pc:docMk/>
            <pc:sldMk cId="3891162465" sldId="257"/>
            <ac:graphicFrameMk id="12" creationId="{892DF9B6-47BB-8B65-DC62-0C256DA7ED41}"/>
          </ac:graphicFrameMkLst>
        </pc:graphicFrameChg>
        <pc:picChg chg="add del mod">
          <ac:chgData name="Johanson R. Pierre &lt;Student&gt;" userId="S::0612048972@my.browardschools.com::5bc13e54-4777-4434-8596-62481bf0e65b" providerId="AD" clId="Web-{3BEC4177-7B13-C960-1A32-7D2695E17807}" dt="2024-09-27T17:36:28.521" v="150"/>
          <ac:picMkLst>
            <pc:docMk/>
            <pc:sldMk cId="3891162465" sldId="257"/>
            <ac:picMk id="3" creationId="{3C311E26-4BFF-8117-A896-228266A0EB2D}"/>
          </ac:picMkLst>
        </pc:picChg>
        <pc:picChg chg="add mod">
          <ac:chgData name="Johanson R. Pierre &lt;Student&gt;" userId="S::0612048972@my.browardschools.com::5bc13e54-4777-4434-8596-62481bf0e65b" providerId="AD" clId="Web-{3BEC4177-7B13-C960-1A32-7D2695E17807}" dt="2024-09-27T18:24:54.429" v="652"/>
          <ac:picMkLst>
            <pc:docMk/>
            <pc:sldMk cId="3891162465" sldId="257"/>
            <ac:picMk id="7" creationId="{28941B5A-10CD-231F-8C8C-3039DE1E2CCC}"/>
          </ac:picMkLst>
        </pc:picChg>
      </pc:sldChg>
      <pc:sldChg chg="modSp">
        <pc:chgData name="Johanson R. Pierre &lt;Student&gt;" userId="S::0612048972@my.browardschools.com::5bc13e54-4777-4434-8596-62481bf0e65b" providerId="AD" clId="Web-{3BEC4177-7B13-C960-1A32-7D2695E17807}" dt="2024-09-27T17:29:42.600" v="131" actId="20577"/>
        <pc:sldMkLst>
          <pc:docMk/>
          <pc:sldMk cId="3604302819" sldId="258"/>
        </pc:sldMkLst>
        <pc:spChg chg="mod">
          <ac:chgData name="Johanson R. Pierre &lt;Student&gt;" userId="S::0612048972@my.browardschools.com::5bc13e54-4777-4434-8596-62481bf0e65b" providerId="AD" clId="Web-{3BEC4177-7B13-C960-1A32-7D2695E17807}" dt="2024-09-27T17:29:42.600" v="131" actId="20577"/>
          <ac:spMkLst>
            <pc:docMk/>
            <pc:sldMk cId="3604302819" sldId="258"/>
            <ac:spMk id="3" creationId="{FA96300A-7DAE-F150-5644-1C4CC54E03F8}"/>
          </ac:spMkLst>
        </pc:spChg>
      </pc:sldChg>
      <pc:sldChg chg="modSp">
        <pc:chgData name="Johanson R. Pierre &lt;Student&gt;" userId="S::0612048972@my.browardschools.com::5bc13e54-4777-4434-8596-62481bf0e65b" providerId="AD" clId="Web-{3BEC4177-7B13-C960-1A32-7D2695E17807}" dt="2024-09-27T17:32:24.996" v="135" actId="20577"/>
        <pc:sldMkLst>
          <pc:docMk/>
          <pc:sldMk cId="686325107" sldId="259"/>
        </pc:sldMkLst>
        <pc:spChg chg="mod">
          <ac:chgData name="Johanson R. Pierre &lt;Student&gt;" userId="S::0612048972@my.browardschools.com::5bc13e54-4777-4434-8596-62481bf0e65b" providerId="AD" clId="Web-{3BEC4177-7B13-C960-1A32-7D2695E17807}" dt="2024-09-27T17:31:55.120" v="132" actId="1076"/>
          <ac:spMkLst>
            <pc:docMk/>
            <pc:sldMk cId="686325107" sldId="259"/>
            <ac:spMk id="4" creationId="{E55D7FC2-B2D4-F61E-7839-A37B63489BA8}"/>
          </ac:spMkLst>
        </pc:spChg>
        <pc:spChg chg="mod">
          <ac:chgData name="Johanson R. Pierre &lt;Student&gt;" userId="S::0612048972@my.browardschools.com::5bc13e54-4777-4434-8596-62481bf0e65b" providerId="AD" clId="Web-{3BEC4177-7B13-C960-1A32-7D2695E17807}" dt="2024-09-27T17:32:24.996" v="135" actId="20577"/>
          <ac:spMkLst>
            <pc:docMk/>
            <pc:sldMk cId="686325107" sldId="259"/>
            <ac:spMk id="6" creationId="{748F8F83-3491-0F72-C603-CA6A02D45900}"/>
          </ac:spMkLst>
        </pc:spChg>
        <pc:spChg chg="mod">
          <ac:chgData name="Johanson R. Pierre &lt;Student&gt;" userId="S::0612048972@my.browardschools.com::5bc13e54-4777-4434-8596-62481bf0e65b" providerId="AD" clId="Web-{3BEC4177-7B13-C960-1A32-7D2695E17807}" dt="2024-09-27T17:32:07.418" v="133" actId="1076"/>
          <ac:spMkLst>
            <pc:docMk/>
            <pc:sldMk cId="686325107" sldId="259"/>
            <ac:spMk id="7" creationId="{349866FD-6098-AAEA-DEFA-6F375A5B0494}"/>
          </ac:spMkLst>
        </pc:spChg>
      </pc:sldChg>
      <pc:sldChg chg="modSp">
        <pc:chgData name="Johanson R. Pierre &lt;Student&gt;" userId="S::0612048972@my.browardschools.com::5bc13e54-4777-4434-8596-62481bf0e65b" providerId="AD" clId="Web-{3BEC4177-7B13-C960-1A32-7D2695E17807}" dt="2024-09-27T17:18:22.167" v="0" actId="20577"/>
        <pc:sldMkLst>
          <pc:docMk/>
          <pc:sldMk cId="3279092965" sldId="260"/>
        </pc:sldMkLst>
        <pc:spChg chg="mod">
          <ac:chgData name="Johanson R. Pierre &lt;Student&gt;" userId="S::0612048972@my.browardschools.com::5bc13e54-4777-4434-8596-62481bf0e65b" providerId="AD" clId="Web-{3BEC4177-7B13-C960-1A32-7D2695E17807}" dt="2024-09-27T17:18:22.167" v="0" actId="20577"/>
          <ac:spMkLst>
            <pc:docMk/>
            <pc:sldMk cId="3279092965" sldId="260"/>
            <ac:spMk id="3" creationId="{33752A80-DFFB-C3C1-467B-D341D841CB9D}"/>
          </ac:spMkLst>
        </pc:spChg>
      </pc:sldChg>
      <pc:sldChg chg="addSp delSp modSp ord">
        <pc:chgData name="Johanson R. Pierre &lt;Student&gt;" userId="S::0612048972@my.browardschools.com::5bc13e54-4777-4434-8596-62481bf0e65b" providerId="AD" clId="Web-{3BEC4177-7B13-C960-1A32-7D2695E17807}" dt="2024-09-27T18:19:12.666" v="651" actId="1076"/>
        <pc:sldMkLst>
          <pc:docMk/>
          <pc:sldMk cId="3592652398" sldId="261"/>
        </pc:sldMkLst>
        <pc:spChg chg="add mod">
          <ac:chgData name="Johanson R. Pierre &lt;Student&gt;" userId="S::0612048972@my.browardschools.com::5bc13e54-4777-4434-8596-62481bf0e65b" providerId="AD" clId="Web-{3BEC4177-7B13-C960-1A32-7D2695E17807}" dt="2024-09-27T18:18:29.023" v="614" actId="14100"/>
          <ac:spMkLst>
            <pc:docMk/>
            <pc:sldMk cId="3592652398" sldId="261"/>
            <ac:spMk id="2" creationId="{4DFB58D2-5CCA-5E54-5E43-79BC6272E081}"/>
          </ac:spMkLst>
        </pc:spChg>
        <pc:spChg chg="add mod">
          <ac:chgData name="Johanson R. Pierre &lt;Student&gt;" userId="S::0612048972@my.browardschools.com::5bc13e54-4777-4434-8596-62481bf0e65b" providerId="AD" clId="Web-{3BEC4177-7B13-C960-1A32-7D2695E17807}" dt="2024-09-27T18:19:12.666" v="651" actId="1076"/>
          <ac:spMkLst>
            <pc:docMk/>
            <pc:sldMk cId="3592652398" sldId="261"/>
            <ac:spMk id="3" creationId="{5E6325B3-3F61-27DE-E211-ED9E31BD8D65}"/>
          </ac:spMkLst>
        </pc:spChg>
        <pc:spChg chg="add del mod">
          <ac:chgData name="Johanson R. Pierre &lt;Student&gt;" userId="S::0612048972@my.browardschools.com::5bc13e54-4777-4434-8596-62481bf0e65b" providerId="AD" clId="Web-{3BEC4177-7B13-C960-1A32-7D2695E17807}" dt="2024-09-27T18:13:49.153" v="445"/>
          <ac:spMkLst>
            <pc:docMk/>
            <pc:sldMk cId="3592652398" sldId="261"/>
            <ac:spMk id="4" creationId="{10F1C89C-5BE3-32EE-D370-D2D10AA801FE}"/>
          </ac:spMkLst>
        </pc:spChg>
        <pc:spChg chg="add mod">
          <ac:chgData name="Johanson R. Pierre &lt;Student&gt;" userId="S::0612048972@my.browardschools.com::5bc13e54-4777-4434-8596-62481bf0e65b" providerId="AD" clId="Web-{3BEC4177-7B13-C960-1A32-7D2695E17807}" dt="2024-09-27T18:17:49.241" v="606" actId="14100"/>
          <ac:spMkLst>
            <pc:docMk/>
            <pc:sldMk cId="3592652398" sldId="261"/>
            <ac:spMk id="5" creationId="{A18D7E3B-290D-318C-8111-955FD59315E0}"/>
          </ac:spMkLst>
        </pc:spChg>
        <pc:spChg chg="add del">
          <ac:chgData name="Johanson R. Pierre &lt;Student&gt;" userId="S::0612048972@my.browardschools.com::5bc13e54-4777-4434-8596-62481bf0e65b" providerId="AD" clId="Web-{3BEC4177-7B13-C960-1A32-7D2695E17807}" dt="2024-09-27T18:14:52.484" v="455"/>
          <ac:spMkLst>
            <pc:docMk/>
            <pc:sldMk cId="3592652398" sldId="261"/>
            <ac:spMk id="6" creationId="{10F1C89C-5BE3-32EE-D370-D2D10AA801FE}"/>
          </ac:spMkLst>
        </pc:spChg>
        <pc:spChg chg="add mod">
          <ac:chgData name="Johanson R. Pierre &lt;Student&gt;" userId="S::0612048972@my.browardschools.com::5bc13e54-4777-4434-8596-62481bf0e65b" providerId="AD" clId="Web-{3BEC4177-7B13-C960-1A32-7D2695E17807}" dt="2024-09-27T18:19:01.431" v="650" actId="20577"/>
          <ac:spMkLst>
            <pc:docMk/>
            <pc:sldMk cId="3592652398" sldId="261"/>
            <ac:spMk id="7" creationId="{FD1D9DAF-A9DE-99F1-19DB-04F019D1FAC5}"/>
          </ac:spMkLst>
        </pc:spChg>
        <pc:spChg chg="mod">
          <ac:chgData name="Johanson R. Pierre &lt;Student&gt;" userId="S::0612048972@my.browardschools.com::5bc13e54-4777-4434-8596-62481bf0e65b" providerId="AD" clId="Web-{3BEC4177-7B13-C960-1A32-7D2695E17807}" dt="2024-09-27T18:12:58.245" v="440" actId="1076"/>
          <ac:spMkLst>
            <pc:docMk/>
            <pc:sldMk cId="3592652398" sldId="261"/>
            <ac:spMk id="8" creationId="{6D98DC4C-9C96-0A93-507A-E08353507D2D}"/>
          </ac:spMkLst>
        </pc:spChg>
        <pc:picChg chg="add del mod">
          <ac:chgData name="Johanson R. Pierre &lt;Student&gt;" userId="S::0612048972@my.browardschools.com::5bc13e54-4777-4434-8596-62481bf0e65b" providerId="AD" clId="Web-{3BEC4177-7B13-C960-1A32-7D2695E17807}" dt="2024-09-27T17:36:51.960" v="154"/>
          <ac:picMkLst>
            <pc:docMk/>
            <pc:sldMk cId="3592652398" sldId="261"/>
            <ac:picMk id="2" creationId="{3F1D997C-14BF-4357-5259-104A711F691B}"/>
          </ac:picMkLst>
        </pc:picChg>
      </pc:sldChg>
    </pc:docChg>
  </pc:docChgLst>
  <pc:docChgLst>
    <pc:chgData name="Xzavier Carter &lt;Student&gt;" userId="S::0612084814@my.browardschools.com::cac32a8f-99de-4802-b724-fa0ede233c05" providerId="AD" clId="Web-{344A949D-CF0C-5B14-BC55-A4F2E62E5558}"/>
    <pc:docChg chg="modSld">
      <pc:chgData name="Xzavier Carter &lt;Student&gt;" userId="S::0612084814@my.browardschools.com::cac32a8f-99de-4802-b724-fa0ede233c05" providerId="AD" clId="Web-{344A949D-CF0C-5B14-BC55-A4F2E62E5558}" dt="2024-10-01T18:29:08.836" v="5"/>
      <pc:docMkLst>
        <pc:docMk/>
      </pc:docMkLst>
      <pc:sldChg chg="modTransition">
        <pc:chgData name="Xzavier Carter &lt;Student&gt;" userId="S::0612084814@my.browardschools.com::cac32a8f-99de-4802-b724-fa0ede233c05" providerId="AD" clId="Web-{344A949D-CF0C-5B14-BC55-A4F2E62E5558}" dt="2024-10-01T18:29:08.836" v="5"/>
        <pc:sldMkLst>
          <pc:docMk/>
          <pc:sldMk cId="287334690" sldId="264"/>
        </pc:sldMkLst>
      </pc:sldChg>
      <pc:sldChg chg="modSp">
        <pc:chgData name="Xzavier Carter &lt;Student&gt;" userId="S::0612084814@my.browardschools.com::cac32a8f-99de-4802-b724-fa0ede233c05" providerId="AD" clId="Web-{344A949D-CF0C-5B14-BC55-A4F2E62E5558}" dt="2024-10-01T18:24:53.283" v="1" actId="20577"/>
        <pc:sldMkLst>
          <pc:docMk/>
          <pc:sldMk cId="4145479475" sldId="268"/>
        </pc:sldMkLst>
        <pc:spChg chg="mod">
          <ac:chgData name="Xzavier Carter &lt;Student&gt;" userId="S::0612084814@my.browardschools.com::cac32a8f-99de-4802-b724-fa0ede233c05" providerId="AD" clId="Web-{344A949D-CF0C-5B14-BC55-A4F2E62E5558}" dt="2024-10-01T18:24:42.189" v="0" actId="20577"/>
          <ac:spMkLst>
            <pc:docMk/>
            <pc:sldMk cId="4145479475" sldId="268"/>
            <ac:spMk id="15" creationId="{64628093-919A-18C5-77F2-9572008DF17B}"/>
          </ac:spMkLst>
        </pc:spChg>
        <pc:spChg chg="mod">
          <ac:chgData name="Xzavier Carter &lt;Student&gt;" userId="S::0612084814@my.browardschools.com::cac32a8f-99de-4802-b724-fa0ede233c05" providerId="AD" clId="Web-{344A949D-CF0C-5B14-BC55-A4F2E62E5558}" dt="2024-10-01T18:24:53.283" v="1" actId="20577"/>
          <ac:spMkLst>
            <pc:docMk/>
            <pc:sldMk cId="4145479475" sldId="268"/>
            <ac:spMk id="23" creationId="{F2503DB9-7B5A-F13D-C2B0-D141BCC857CF}"/>
          </ac:spMkLst>
        </pc:spChg>
      </pc:sldChg>
    </pc:docChg>
  </pc:docChgLst>
  <pc:docChgLst>
    <pc:chgData name="Xzavier Carter &lt;Student&gt;" userId="S::0612084814@my.browardschools.com::cac32a8f-99de-4802-b724-fa0ede233c05" providerId="AD" clId="Web-{A86674F6-90F5-57F0-79E8-250243EA42C0}"/>
    <pc:docChg chg="addSld delSld modSld">
      <pc:chgData name="Xzavier Carter &lt;Student&gt;" userId="S::0612084814@my.browardschools.com::cac32a8f-99de-4802-b724-fa0ede233c05" providerId="AD" clId="Web-{A86674F6-90F5-57F0-79E8-250243EA42C0}" dt="2024-09-24T00:20:15.646" v="143"/>
      <pc:docMkLst>
        <pc:docMk/>
      </pc:docMkLst>
      <pc:sldChg chg="addSp delSp modSp mod setBg">
        <pc:chgData name="Xzavier Carter &lt;Student&gt;" userId="S::0612084814@my.browardschools.com::cac32a8f-99de-4802-b724-fa0ede233c05" providerId="AD" clId="Web-{A86674F6-90F5-57F0-79E8-250243EA42C0}" dt="2024-09-24T00:20:15.646" v="143"/>
        <pc:sldMkLst>
          <pc:docMk/>
          <pc:sldMk cId="109857222" sldId="256"/>
        </pc:sldMkLst>
        <pc:spChg chg="mod">
          <ac:chgData name="Xzavier Carter &lt;Student&gt;" userId="S::0612084814@my.browardschools.com::cac32a8f-99de-4802-b724-fa0ede233c05" providerId="AD" clId="Web-{A86674F6-90F5-57F0-79E8-250243EA42C0}" dt="2024-09-24T00:17:25.278" v="131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Xzavier Carter &lt;Student&gt;" userId="S::0612084814@my.browardschools.com::cac32a8f-99de-4802-b724-fa0ede233c05" providerId="AD" clId="Web-{A86674F6-90F5-57F0-79E8-250243EA42C0}" dt="2024-09-24T00:17:25.278" v="132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Xzavier Carter &lt;Student&gt;" userId="S::0612084814@my.browardschools.com::cac32a8f-99de-4802-b724-fa0ede233c05" providerId="AD" clId="Web-{A86674F6-90F5-57F0-79E8-250243EA42C0}" dt="2024-09-24T00:15:21.539" v="118" actId="1076"/>
          <ac:spMkLst>
            <pc:docMk/>
            <pc:sldMk cId="109857222" sldId="256"/>
            <ac:spMk id="5" creationId="{4A86E394-7EBE-C3C7-E9FB-40C3151BC13B}"/>
          </ac:spMkLst>
        </pc:spChg>
        <pc:spChg chg="add del mod">
          <ac:chgData name="Xzavier Carter &lt;Student&gt;" userId="S::0612084814@my.browardschools.com::cac32a8f-99de-4802-b724-fa0ede233c05" providerId="AD" clId="Web-{A86674F6-90F5-57F0-79E8-250243EA42C0}" dt="2024-09-24T00:14:07.896" v="111"/>
          <ac:spMkLst>
            <pc:docMk/>
            <pc:sldMk cId="109857222" sldId="256"/>
            <ac:spMk id="9" creationId="{8A37D88D-B30A-C5C1-4CB7-2752213AD83A}"/>
          </ac:spMkLst>
        </pc:spChg>
        <pc:picChg chg="add del mod">
          <ac:chgData name="Xzavier Carter &lt;Student&gt;" userId="S::0612084814@my.browardschools.com::cac32a8f-99de-4802-b724-fa0ede233c05" providerId="AD" clId="Web-{A86674F6-90F5-57F0-79E8-250243EA42C0}" dt="2024-09-24T00:02:05.387" v="6"/>
          <ac:picMkLst>
            <pc:docMk/>
            <pc:sldMk cId="109857222" sldId="256"/>
            <ac:picMk id="4" creationId="{0196D60B-4BF0-B67B-04EA-26B22F63A16F}"/>
          </ac:picMkLst>
        </pc:picChg>
        <pc:cxnChg chg="add del mod">
          <ac:chgData name="Xzavier Carter &lt;Student&gt;" userId="S::0612084814@my.browardschools.com::cac32a8f-99de-4802-b724-fa0ede233c05" providerId="AD" clId="Web-{A86674F6-90F5-57F0-79E8-250243EA42C0}" dt="2024-09-24T00:06:45.178" v="69"/>
          <ac:cxnSpMkLst>
            <pc:docMk/>
            <pc:sldMk cId="109857222" sldId="256"/>
            <ac:cxnSpMk id="6" creationId="{0D1C1C82-8F75-A586-A118-9EE6157575BB}"/>
          </ac:cxnSpMkLst>
        </pc:cxnChg>
        <pc:cxnChg chg="add del mod">
          <ac:chgData name="Xzavier Carter &lt;Student&gt;" userId="S::0612084814@my.browardschools.com::cac32a8f-99de-4802-b724-fa0ede233c05" providerId="AD" clId="Web-{A86674F6-90F5-57F0-79E8-250243EA42C0}" dt="2024-09-24T00:09:24.871" v="88"/>
          <ac:cxnSpMkLst>
            <pc:docMk/>
            <pc:sldMk cId="109857222" sldId="256"/>
            <ac:cxnSpMk id="7" creationId="{82AC0148-1B21-F5FC-AE71-A66A7EA356B2}"/>
          </ac:cxnSpMkLst>
        </pc:cxnChg>
        <pc:cxnChg chg="add del mod">
          <ac:chgData name="Xzavier Carter &lt;Student&gt;" userId="S::0612084814@my.browardschools.com::cac32a8f-99de-4802-b724-fa0ede233c05" providerId="AD" clId="Web-{A86674F6-90F5-57F0-79E8-250243EA42C0}" dt="2024-09-24T00:10:43.951" v="101"/>
          <ac:cxnSpMkLst>
            <pc:docMk/>
            <pc:sldMk cId="109857222" sldId="256"/>
            <ac:cxnSpMk id="8" creationId="{B52097E3-C780-8099-9559-8E8E3794219F}"/>
          </ac:cxnSpMkLst>
        </pc:cxnChg>
        <pc:cxnChg chg="add del mod">
          <ac:chgData name="Xzavier Carter &lt;Student&gt;" userId="S::0612084814@my.browardschools.com::cac32a8f-99de-4802-b724-fa0ede233c05" providerId="AD" clId="Web-{A86674F6-90F5-57F0-79E8-250243EA42C0}" dt="2024-09-24T00:20:15.646" v="143"/>
          <ac:cxnSpMkLst>
            <pc:docMk/>
            <pc:sldMk cId="109857222" sldId="256"/>
            <ac:cxnSpMk id="10" creationId="{53C45FF0-D449-BF7F-50BB-5842F9155A23}"/>
          </ac:cxnSpMkLst>
        </pc:cxnChg>
      </pc:sldChg>
      <pc:sldChg chg="new del">
        <pc:chgData name="Xzavier Carter &lt;Student&gt;" userId="S::0612084814@my.browardschools.com::cac32a8f-99de-4802-b724-fa0ede233c05" providerId="AD" clId="Web-{A86674F6-90F5-57F0-79E8-250243EA42C0}" dt="2024-09-23T23:47:25.252" v="1"/>
        <pc:sldMkLst>
          <pc:docMk/>
          <pc:sldMk cId="1654626613" sldId="257"/>
        </pc:sldMkLst>
      </pc:sldChg>
      <pc:sldChg chg="addSp delSp modSp add replId modTransition">
        <pc:chgData name="Xzavier Carter &lt;Student&gt;" userId="S::0612084814@my.browardschools.com::cac32a8f-99de-4802-b724-fa0ede233c05" providerId="AD" clId="Web-{A86674F6-90F5-57F0-79E8-250243EA42C0}" dt="2024-09-24T00:20:06.599" v="142"/>
        <pc:sldMkLst>
          <pc:docMk/>
          <pc:sldMk cId="2319249783" sldId="257"/>
        </pc:sldMkLst>
        <pc:spChg chg="del">
          <ac:chgData name="Xzavier Carter &lt;Student&gt;" userId="S::0612084814@my.browardschools.com::cac32a8f-99de-4802-b724-fa0ede233c05" providerId="AD" clId="Web-{A86674F6-90F5-57F0-79E8-250243EA42C0}" dt="2024-09-24T00:17:47.747" v="135"/>
          <ac:spMkLst>
            <pc:docMk/>
            <pc:sldMk cId="2319249783" sldId="257"/>
            <ac:spMk id="2" creationId="{00000000-0000-0000-0000-000000000000}"/>
          </ac:spMkLst>
        </pc:spChg>
        <pc:spChg chg="del">
          <ac:chgData name="Xzavier Carter &lt;Student&gt;" userId="S::0612084814@my.browardschools.com::cac32a8f-99de-4802-b724-fa0ede233c05" providerId="AD" clId="Web-{A86674F6-90F5-57F0-79E8-250243EA42C0}" dt="2024-09-24T00:17:47.731" v="134"/>
          <ac:spMkLst>
            <pc:docMk/>
            <pc:sldMk cId="2319249783" sldId="257"/>
            <ac:spMk id="3" creationId="{00000000-0000-0000-0000-000000000000}"/>
          </ac:spMkLst>
        </pc:spChg>
        <pc:spChg chg="del mod">
          <ac:chgData name="Xzavier Carter &lt;Student&gt;" userId="S::0612084814@my.browardschools.com::cac32a8f-99de-4802-b724-fa0ede233c05" providerId="AD" clId="Web-{A86674F6-90F5-57F0-79E8-250243EA42C0}" dt="2024-09-24T00:20:03.411" v="141"/>
          <ac:spMkLst>
            <pc:docMk/>
            <pc:sldMk cId="2319249783" sldId="257"/>
            <ac:spMk id="5" creationId="{4A86E394-7EBE-C3C7-E9FB-40C3151BC13B}"/>
          </ac:spMkLst>
        </pc:spChg>
        <pc:spChg chg="add del mod">
          <ac:chgData name="Xzavier Carter &lt;Student&gt;" userId="S::0612084814@my.browardschools.com::cac32a8f-99de-4802-b724-fa0ede233c05" providerId="AD" clId="Web-{A86674F6-90F5-57F0-79E8-250243EA42C0}" dt="2024-09-24T00:17:54.247" v="136"/>
          <ac:spMkLst>
            <pc:docMk/>
            <pc:sldMk cId="2319249783" sldId="257"/>
            <ac:spMk id="6" creationId="{5AE7C597-390D-2D27-358C-E4684E5E7838}"/>
          </ac:spMkLst>
        </pc:spChg>
        <pc:spChg chg="add del mod">
          <ac:chgData name="Xzavier Carter &lt;Student&gt;" userId="S::0612084814@my.browardschools.com::cac32a8f-99de-4802-b724-fa0ede233c05" providerId="AD" clId="Web-{A86674F6-90F5-57F0-79E8-250243EA42C0}" dt="2024-09-24T00:17:56.622" v="137"/>
          <ac:spMkLst>
            <pc:docMk/>
            <pc:sldMk cId="2319249783" sldId="257"/>
            <ac:spMk id="8" creationId="{F7B2FD5C-E1D1-C071-645D-C28566034542}"/>
          </ac:spMkLst>
        </pc:spChg>
        <pc:cxnChg chg="del mod">
          <ac:chgData name="Xzavier Carter &lt;Student&gt;" userId="S::0612084814@my.browardschools.com::cac32a8f-99de-4802-b724-fa0ede233c05" providerId="AD" clId="Web-{A86674F6-90F5-57F0-79E8-250243EA42C0}" dt="2024-09-24T00:20:06.599" v="142"/>
          <ac:cxnSpMkLst>
            <pc:docMk/>
            <pc:sldMk cId="2319249783" sldId="257"/>
            <ac:cxnSpMk id="10" creationId="{53C45FF0-D449-BF7F-50BB-5842F9155A23}"/>
          </ac:cxnSpMkLst>
        </pc:cxnChg>
      </pc:sldChg>
    </pc:docChg>
  </pc:docChgLst>
  <pc:docChgLst>
    <pc:chgData name="Xzavier Carter &lt;Student&gt;" userId="cac32a8f-99de-4802-b724-fa0ede233c05" providerId="ADAL" clId="{D5A22102-0EAC-4059-BEF6-377021BF00E2}"/>
    <pc:docChg chg="custSel addSld delSld modSld">
      <pc:chgData name="Xzavier Carter &lt;Student&gt;" userId="cac32a8f-99de-4802-b724-fa0ede233c05" providerId="ADAL" clId="{D5A22102-0EAC-4059-BEF6-377021BF00E2}" dt="2024-09-24T14:57:29.277" v="5" actId="478"/>
      <pc:docMkLst>
        <pc:docMk/>
      </pc:docMkLst>
      <pc:sldChg chg="addSp modSp mod">
        <pc:chgData name="Xzavier Carter &lt;Student&gt;" userId="cac32a8f-99de-4802-b724-fa0ede233c05" providerId="ADAL" clId="{D5A22102-0EAC-4059-BEF6-377021BF00E2}" dt="2024-09-24T14:57:14.021" v="3" actId="1076"/>
        <pc:sldMkLst>
          <pc:docMk/>
          <pc:sldMk cId="109857222" sldId="256"/>
        </pc:sldMkLst>
        <pc:cxnChg chg="add mod">
          <ac:chgData name="Xzavier Carter &lt;Student&gt;" userId="cac32a8f-99de-4802-b724-fa0ede233c05" providerId="ADAL" clId="{D5A22102-0EAC-4059-BEF6-377021BF00E2}" dt="2024-09-24T14:57:14.021" v="3" actId="1076"/>
          <ac:cxnSpMkLst>
            <pc:docMk/>
            <pc:sldMk cId="109857222" sldId="256"/>
            <ac:cxnSpMk id="6" creationId="{2F3FE5A9-C393-4B42-0DD9-B76B74045166}"/>
          </ac:cxnSpMkLst>
        </pc:cxnChg>
      </pc:sldChg>
      <pc:sldChg chg="del">
        <pc:chgData name="Xzavier Carter &lt;Student&gt;" userId="cac32a8f-99de-4802-b724-fa0ede233c05" providerId="ADAL" clId="{D5A22102-0EAC-4059-BEF6-377021BF00E2}" dt="2024-09-24T14:57:00.124" v="2" actId="2696"/>
        <pc:sldMkLst>
          <pc:docMk/>
          <pc:sldMk cId="2319249783" sldId="257"/>
        </pc:sldMkLst>
      </pc:sldChg>
      <pc:sldChg chg="addSp delSp modSp add mod">
        <pc:chgData name="Xzavier Carter &lt;Student&gt;" userId="cac32a8f-99de-4802-b724-fa0ede233c05" providerId="ADAL" clId="{D5A22102-0EAC-4059-BEF6-377021BF00E2}" dt="2024-09-24T14:57:29.277" v="5" actId="478"/>
        <pc:sldMkLst>
          <pc:docMk/>
          <pc:sldMk cId="3891162465" sldId="257"/>
        </pc:sldMkLst>
        <pc:spChg chg="del">
          <ac:chgData name="Xzavier Carter &lt;Student&gt;" userId="cac32a8f-99de-4802-b724-fa0ede233c05" providerId="ADAL" clId="{D5A22102-0EAC-4059-BEF6-377021BF00E2}" dt="2024-09-24T14:57:29.277" v="5" actId="478"/>
          <ac:spMkLst>
            <pc:docMk/>
            <pc:sldMk cId="3891162465" sldId="257"/>
            <ac:spMk id="2" creationId="{00000000-0000-0000-0000-000000000000}"/>
          </ac:spMkLst>
        </pc:spChg>
        <pc:spChg chg="del">
          <ac:chgData name="Xzavier Carter &lt;Student&gt;" userId="cac32a8f-99de-4802-b724-fa0ede233c05" providerId="ADAL" clId="{D5A22102-0EAC-4059-BEF6-377021BF00E2}" dt="2024-09-24T14:57:29.277" v="5" actId="478"/>
          <ac:spMkLst>
            <pc:docMk/>
            <pc:sldMk cId="3891162465" sldId="257"/>
            <ac:spMk id="3" creationId="{00000000-0000-0000-0000-000000000000}"/>
          </ac:spMkLst>
        </pc:spChg>
        <pc:spChg chg="add mod">
          <ac:chgData name="Xzavier Carter &lt;Student&gt;" userId="cac32a8f-99de-4802-b724-fa0ede233c05" providerId="ADAL" clId="{D5A22102-0EAC-4059-BEF6-377021BF00E2}" dt="2024-09-24T14:57:29.277" v="5" actId="478"/>
          <ac:spMkLst>
            <pc:docMk/>
            <pc:sldMk cId="3891162465" sldId="257"/>
            <ac:spMk id="7" creationId="{3897090C-4819-2351-F49A-EB77060EB7AC}"/>
          </ac:spMkLst>
        </pc:spChg>
        <pc:spChg chg="add mod">
          <ac:chgData name="Xzavier Carter &lt;Student&gt;" userId="cac32a8f-99de-4802-b724-fa0ede233c05" providerId="ADAL" clId="{D5A22102-0EAC-4059-BEF6-377021BF00E2}" dt="2024-09-24T14:57:29.277" v="5" actId="478"/>
          <ac:spMkLst>
            <pc:docMk/>
            <pc:sldMk cId="3891162465" sldId="257"/>
            <ac:spMk id="9" creationId="{8647B950-A30E-0DD7-C8DD-37EA5759BD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D3FA15-2CDA-42ED-95F0-740963BFC7D8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0CA4F-4163-4491-B487-0FA1E706F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415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0675" y="1046163"/>
            <a:ext cx="9144000" cy="2387600"/>
          </a:xfrm>
        </p:spPr>
        <p:txBody>
          <a:bodyPr/>
          <a:lstStyle/>
          <a:p>
            <a:r>
              <a:rPr lang="en-US" b="1">
                <a:solidFill>
                  <a:srgbClr val="FFC000"/>
                </a:solidFill>
              </a:rPr>
              <a:t>Cyber Security Forensic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8275" y="365918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rgbClr val="FFC000"/>
                </a:solidFill>
              </a:rPr>
              <a:t>By Xzavier Carter and Johanson Pierre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A86E394-7EBE-C3C7-E9FB-40C3151BC13B}"/>
              </a:ext>
            </a:extLst>
          </p:cNvPr>
          <p:cNvSpPr/>
          <p:nvPr/>
        </p:nvSpPr>
        <p:spPr>
          <a:xfrm>
            <a:off x="5867400" y="4851498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3FE5A9-C393-4B42-0DD9-B76B74045166}"/>
              </a:ext>
            </a:extLst>
          </p:cNvPr>
          <p:cNvCxnSpPr>
            <a:cxnSpLocks/>
          </p:cNvCxnSpPr>
          <p:nvPr/>
        </p:nvCxnSpPr>
        <p:spPr>
          <a:xfrm>
            <a:off x="6096000" y="5310657"/>
            <a:ext cx="0" cy="3094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 flipV="1">
            <a:off x="25317058" y="4957763"/>
            <a:ext cx="198328" cy="2664564"/>
          </a:xfrm>
        </p:spPr>
        <p:txBody>
          <a:bodyPr/>
          <a:lstStyle/>
          <a:p>
            <a:endParaRPr lang="en-US" b="1">
              <a:solidFill>
                <a:srgbClr val="FFC000"/>
              </a:solidFill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4A86E394-7EBE-C3C7-E9FB-40C3151BC13B}"/>
              </a:ext>
            </a:extLst>
          </p:cNvPr>
          <p:cNvSpPr/>
          <p:nvPr/>
        </p:nvSpPr>
        <p:spPr>
          <a:xfrm>
            <a:off x="5867400" y="867442"/>
            <a:ext cx="457200" cy="457200"/>
          </a:xfrm>
          <a:prstGeom prst="flowChartConnector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3FE5A9-C393-4B42-0DD9-B76B74045166}"/>
              </a:ext>
            </a:extLst>
          </p:cNvPr>
          <p:cNvCxnSpPr>
            <a:cxnSpLocks/>
          </p:cNvCxnSpPr>
          <p:nvPr/>
        </p:nvCxnSpPr>
        <p:spPr>
          <a:xfrm>
            <a:off x="6096000" y="-2227243"/>
            <a:ext cx="0" cy="309468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9BE5C14-2FF4-5007-196A-9248A1F84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164" y="1324642"/>
            <a:ext cx="6370872" cy="49320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1D8F70-EEF6-4117-C928-5692827A3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762" y="3562067"/>
            <a:ext cx="457240" cy="45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DA8EFA-6407-4A3A-58D4-9F86A9204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691471" y="2245218"/>
            <a:ext cx="18290" cy="3109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600783C-7A25-09DB-31DB-ACB85A52F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612221" y="-1222987"/>
            <a:ext cx="27434" cy="466344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67B2AD-C34D-FB74-F848-DAE62B71D908}"/>
              </a:ext>
            </a:extLst>
          </p:cNvPr>
          <p:cNvCxnSpPr>
            <a:cxnSpLocks/>
          </p:cNvCxnSpPr>
          <p:nvPr/>
        </p:nvCxnSpPr>
        <p:spPr>
          <a:xfrm>
            <a:off x="10914516" y="1108733"/>
            <a:ext cx="0" cy="2468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1D8F70-EEF6-4117-C928-5692827A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299" y="3562067"/>
            <a:ext cx="457240" cy="45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DA8EFA-6407-4A3A-58D4-9F86A920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10539" y="2245221"/>
            <a:ext cx="18290" cy="31092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1DB5D9-488D-D2E0-1A1B-2284F89A8A11}"/>
              </a:ext>
            </a:extLst>
          </p:cNvPr>
          <p:cNvSpPr txBox="1"/>
          <p:nvPr/>
        </p:nvSpPr>
        <p:spPr>
          <a:xfrm>
            <a:off x="7315200" y="1041400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>
                <a:solidFill>
                  <a:srgbClr val="FFC000"/>
                </a:solidFill>
              </a:rPr>
              <a:t>Their Main Roles During The 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94AA2-A04B-FB1E-5BEE-D6A5754537B8}"/>
              </a:ext>
            </a:extLst>
          </p:cNvPr>
          <p:cNvSpPr txBox="1"/>
          <p:nvPr/>
        </p:nvSpPr>
        <p:spPr>
          <a:xfrm>
            <a:off x="2907398" y="2117771"/>
            <a:ext cx="5454316" cy="38164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FFC000"/>
                </a:solidFill>
              </a:rPr>
              <a:t>Step 1 </a:t>
            </a:r>
            <a:r>
              <a:rPr lang="en-US" sz="2800" b="1">
                <a:solidFill>
                  <a:schemeClr val="bg1"/>
                </a:solidFill>
              </a:rPr>
              <a:t>Secure </a:t>
            </a:r>
          </a:p>
          <a:p>
            <a:r>
              <a:rPr lang="en-US" sz="2800" b="1">
                <a:solidFill>
                  <a:schemeClr val="bg1"/>
                </a:solidFill>
              </a:rPr>
              <a:t>Protect from harm</a:t>
            </a:r>
          </a:p>
          <a:p>
            <a:r>
              <a:rPr lang="en-US" sz="2800" b="1">
                <a:solidFill>
                  <a:srgbClr val="FFC000"/>
                </a:solidFill>
              </a:rPr>
              <a:t>Step 2 </a:t>
            </a:r>
            <a:r>
              <a:rPr lang="en-US" sz="2800" b="1">
                <a:solidFill>
                  <a:schemeClr val="bg1"/>
                </a:solidFill>
              </a:rPr>
              <a:t>Examination/Collect</a:t>
            </a:r>
          </a:p>
          <a:p>
            <a:r>
              <a:rPr lang="en-US" sz="2800" b="1">
                <a:solidFill>
                  <a:schemeClr val="bg1"/>
                </a:solidFill>
              </a:rPr>
              <a:t>Inspect closely</a:t>
            </a:r>
          </a:p>
          <a:p>
            <a:r>
              <a:rPr lang="en-US" sz="2800" b="1">
                <a:solidFill>
                  <a:srgbClr val="FFC000"/>
                </a:solidFill>
              </a:rPr>
              <a:t>Step 3 </a:t>
            </a:r>
            <a:r>
              <a:rPr lang="en-US" sz="2800" b="1">
                <a:solidFill>
                  <a:schemeClr val="bg1"/>
                </a:solidFill>
              </a:rPr>
              <a:t>Analyze</a:t>
            </a:r>
          </a:p>
          <a:p>
            <a:r>
              <a:rPr lang="en-US" sz="2800" b="1">
                <a:solidFill>
                  <a:schemeClr val="bg1"/>
                </a:solidFill>
              </a:rPr>
              <a:t>Break down and study</a:t>
            </a:r>
          </a:p>
          <a:p>
            <a:r>
              <a:rPr lang="en-US" sz="2800" b="1">
                <a:solidFill>
                  <a:srgbClr val="FFC000"/>
                </a:solidFill>
              </a:rPr>
              <a:t>Step 4 </a:t>
            </a:r>
            <a:r>
              <a:rPr lang="en-US" sz="2800" b="1">
                <a:solidFill>
                  <a:schemeClr val="bg1"/>
                </a:solidFill>
              </a:rPr>
              <a:t>Report</a:t>
            </a:r>
          </a:p>
          <a:p>
            <a:r>
              <a:rPr lang="en-US" sz="2800" b="1">
                <a:solidFill>
                  <a:schemeClr val="bg1"/>
                </a:solidFill>
              </a:rPr>
              <a:t>Document findings</a:t>
            </a:r>
          </a:p>
          <a:p>
            <a:endParaRPr lang="en-US" b="1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C6F45E-F6B0-D56C-77D5-DFFACD38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02919" y="4025985"/>
            <a:ext cx="1829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4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>
        <p:push/>
      </p:transition>
    </mc:Choice>
    <mc:Fallback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1D8F70-EEF6-4117-C928-5692827A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90" y="982065"/>
            <a:ext cx="457240" cy="4572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6F45E-F6B0-D56C-77D5-DFFACD38D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02919" y="-2127165"/>
            <a:ext cx="18290" cy="31092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B03E72-940E-91E1-02A2-9BBEB49D968D}"/>
              </a:ext>
            </a:extLst>
          </p:cNvPr>
          <p:cNvSpPr txBox="1"/>
          <p:nvPr/>
        </p:nvSpPr>
        <p:spPr>
          <a:xfrm>
            <a:off x="6908040" y="156531"/>
            <a:ext cx="5809957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>
                <a:solidFill>
                  <a:srgbClr val="FFC000"/>
                </a:solidFill>
              </a:rPr>
              <a:t>SolarWinds Case </a:t>
            </a:r>
          </a:p>
          <a:p>
            <a:pPr algn="ctr"/>
            <a:r>
              <a:rPr lang="en-US" sz="4000" b="1">
                <a:solidFill>
                  <a:srgbClr val="FFC000"/>
                </a:solidFill>
              </a:rPr>
              <a:t>1:23-CV-09518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F5ECC-1E42-25EE-07A8-36326EA959A2}"/>
              </a:ext>
            </a:extLst>
          </p:cNvPr>
          <p:cNvSpPr txBox="1"/>
          <p:nvPr/>
        </p:nvSpPr>
        <p:spPr>
          <a:xfrm>
            <a:off x="0" y="1489866"/>
            <a:ext cx="6381905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The SolarWinds was comprised by a group of unknown hackers.</a:t>
            </a:r>
          </a:p>
          <a:p>
            <a:r>
              <a:rPr lang="en-US" sz="2400" b="1">
                <a:solidFill>
                  <a:schemeClr val="bg1"/>
                </a:solidFill>
                <a:ea typeface="+mn-lt"/>
                <a:cs typeface="+mn-lt"/>
              </a:rPr>
              <a:t>The SolarWinds company was tricked by using a technique known as supply chain compromise.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5B13F-21AA-1661-50FD-D24ECCEF2A1C}"/>
              </a:ext>
            </a:extLst>
          </p:cNvPr>
          <p:cNvSpPr txBox="1"/>
          <p:nvPr/>
        </p:nvSpPr>
        <p:spPr>
          <a:xfrm>
            <a:off x="0" y="3429000"/>
            <a:ext cx="626993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Step 1:Target a supplier </a:t>
            </a:r>
          </a:p>
          <a:p>
            <a:r>
              <a:rPr lang="en-US" sz="2800">
                <a:solidFill>
                  <a:schemeClr val="bg1"/>
                </a:solidFill>
              </a:rPr>
              <a:t>Step 2:Compromise the supplier</a:t>
            </a:r>
          </a:p>
          <a:p>
            <a:r>
              <a:rPr lang="en-US" sz="2800">
                <a:solidFill>
                  <a:schemeClr val="bg1"/>
                </a:solidFill>
              </a:rPr>
              <a:t>Step 3:Modify software</a:t>
            </a:r>
          </a:p>
          <a:p>
            <a:r>
              <a:rPr lang="en-US" sz="2800">
                <a:solidFill>
                  <a:schemeClr val="bg1"/>
                </a:solidFill>
              </a:rPr>
              <a:t>Step 4:Distribute the modified software</a:t>
            </a:r>
          </a:p>
          <a:p>
            <a:r>
              <a:rPr lang="en-US" sz="2800">
                <a:solidFill>
                  <a:schemeClr val="bg1"/>
                </a:solidFill>
              </a:rPr>
              <a:t>Step 5: Backdoor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9E012-F245-0B1F-FC1A-0235BD5BA8B5}"/>
              </a:ext>
            </a:extLst>
          </p:cNvPr>
          <p:cNvSpPr txBox="1"/>
          <p:nvPr/>
        </p:nvSpPr>
        <p:spPr>
          <a:xfrm>
            <a:off x="6475731" y="1486928"/>
            <a:ext cx="563648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chemeClr val="bg1"/>
                </a:solidFill>
              </a:rPr>
              <a:t>The SolarWinds attack was a complex case that required a multifaceted approach from cybersecurity forensics experts.</a:t>
            </a:r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9DF61-FD9C-4D82-BC62-F657A50055CF}"/>
              </a:ext>
            </a:extLst>
          </p:cNvPr>
          <p:cNvSpPr txBox="1"/>
          <p:nvPr/>
        </p:nvSpPr>
        <p:spPr>
          <a:xfrm>
            <a:off x="6475731" y="3063546"/>
            <a:ext cx="6094590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Step 1:Identify the compromise</a:t>
            </a:r>
          </a:p>
          <a:p>
            <a:r>
              <a:rPr lang="en-US" sz="2800">
                <a:solidFill>
                  <a:schemeClr val="bg1"/>
                </a:solidFill>
              </a:rPr>
              <a:t>Step 2:Analyze the malware</a:t>
            </a:r>
          </a:p>
          <a:p>
            <a:r>
              <a:rPr lang="en-US" sz="2800">
                <a:solidFill>
                  <a:schemeClr val="bg1"/>
                </a:solidFill>
              </a:rPr>
              <a:t>Step 3:Trace the attack path</a:t>
            </a:r>
          </a:p>
          <a:p>
            <a:r>
              <a:rPr lang="en-US" sz="2800">
                <a:solidFill>
                  <a:schemeClr val="bg1"/>
                </a:solidFill>
              </a:rPr>
              <a:t>Step 4:Recover and analyze data</a:t>
            </a:r>
          </a:p>
          <a:p>
            <a:r>
              <a:rPr lang="en-US" sz="2800">
                <a:solidFill>
                  <a:schemeClr val="bg1"/>
                </a:solidFill>
              </a:rPr>
              <a:t>Step 5:Build a timeline</a:t>
            </a:r>
          </a:p>
          <a:p>
            <a:r>
              <a:rPr lang="en-US" sz="2800">
                <a:solidFill>
                  <a:schemeClr val="bg1"/>
                </a:solidFill>
              </a:rPr>
              <a:t>Step 6:Share information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B0E66-35EC-5A65-9B2F-BB09924F3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4458774" y="-683510"/>
            <a:ext cx="22592" cy="3840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DC9D7F-A02B-31C6-4018-C6C88A5A7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358277" y="1225433"/>
            <a:ext cx="19902" cy="3383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C7B16-96E4-C658-4E61-21011AA6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358118" y="3499025"/>
            <a:ext cx="19902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67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1D8F70-EEF6-4117-C928-5692827A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498" y="649671"/>
            <a:ext cx="457240" cy="457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5C7B16-96E4-C658-4E61-21011AA61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358118" y="-2733609"/>
            <a:ext cx="19902" cy="33832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535560-D760-9798-1948-DE2D4E485DD3}"/>
              </a:ext>
            </a:extLst>
          </p:cNvPr>
          <p:cNvSpPr txBox="1"/>
          <p:nvPr/>
        </p:nvSpPr>
        <p:spPr>
          <a:xfrm>
            <a:off x="2226638" y="1528498"/>
            <a:ext cx="8262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rgbClr val="FFC000"/>
                </a:solidFill>
              </a:rPr>
              <a:t>HOW MUCH DO THEY MAKE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C62B5-F6F1-E907-F43D-3931E05810DC}"/>
              </a:ext>
            </a:extLst>
          </p:cNvPr>
          <p:cNvSpPr txBox="1"/>
          <p:nvPr/>
        </p:nvSpPr>
        <p:spPr>
          <a:xfrm>
            <a:off x="1200232" y="2405221"/>
            <a:ext cx="381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>
                <a:solidFill>
                  <a:srgbClr val="FFC000"/>
                </a:solidFill>
              </a:rPr>
              <a:t>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501CA-0A4B-7B80-32F0-4AE52CCDC35C}"/>
              </a:ext>
            </a:extLst>
          </p:cNvPr>
          <p:cNvSpPr txBox="1"/>
          <p:nvPr/>
        </p:nvSpPr>
        <p:spPr>
          <a:xfrm>
            <a:off x="7099015" y="4008154"/>
            <a:ext cx="475968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</a:rPr>
              <a:t>$</a:t>
            </a:r>
            <a:r>
              <a:rPr lang="en-US" sz="4000" b="1">
                <a:solidFill>
                  <a:schemeClr val="bg1"/>
                </a:solidFill>
              </a:rPr>
              <a:t>60,000 - </a:t>
            </a:r>
            <a:r>
              <a:rPr lang="en-US" sz="4000" b="1">
                <a:solidFill>
                  <a:srgbClr val="00B050"/>
                </a:solidFill>
              </a:rPr>
              <a:t>$</a:t>
            </a:r>
            <a:r>
              <a:rPr lang="en-US" sz="4000" b="1">
                <a:solidFill>
                  <a:schemeClr val="bg1"/>
                </a:solidFill>
              </a:rPr>
              <a:t>80,000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DE96F5-4721-09B0-7D30-5FFF3A1829AF}"/>
              </a:ext>
            </a:extLst>
          </p:cNvPr>
          <p:cNvSpPr txBox="1"/>
          <p:nvPr/>
        </p:nvSpPr>
        <p:spPr>
          <a:xfrm>
            <a:off x="512722" y="3975285"/>
            <a:ext cx="549669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Bachelor Degree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FCFD0-E35E-F2F8-004E-6D4107597607}"/>
              </a:ext>
            </a:extLst>
          </p:cNvPr>
          <p:cNvSpPr txBox="1"/>
          <p:nvPr/>
        </p:nvSpPr>
        <p:spPr>
          <a:xfrm>
            <a:off x="1000617" y="4899018"/>
            <a:ext cx="447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Master Degree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44BF9-34E3-1CBA-9234-05BE583CE627}"/>
              </a:ext>
            </a:extLst>
          </p:cNvPr>
          <p:cNvSpPr txBox="1"/>
          <p:nvPr/>
        </p:nvSpPr>
        <p:spPr>
          <a:xfrm>
            <a:off x="7385168" y="4975559"/>
            <a:ext cx="4473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</a:rPr>
              <a:t>$</a:t>
            </a:r>
            <a:r>
              <a:rPr lang="en-US" sz="4000" b="1">
                <a:solidFill>
                  <a:schemeClr val="bg1"/>
                </a:solidFill>
              </a:rPr>
              <a:t>80,000 –</a:t>
            </a:r>
            <a:r>
              <a:rPr lang="en-US" sz="4000" b="1">
                <a:solidFill>
                  <a:srgbClr val="00B050"/>
                </a:solidFill>
              </a:rPr>
              <a:t>$</a:t>
            </a:r>
            <a:r>
              <a:rPr lang="en-US" sz="4000" b="1">
                <a:solidFill>
                  <a:schemeClr val="bg1"/>
                </a:solidFill>
              </a:rPr>
              <a:t>120,000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CB964-81E9-EF04-0995-2C95E6ADD0A1}"/>
              </a:ext>
            </a:extLst>
          </p:cNvPr>
          <p:cNvSpPr txBox="1"/>
          <p:nvPr/>
        </p:nvSpPr>
        <p:spPr>
          <a:xfrm>
            <a:off x="1200231" y="3121205"/>
            <a:ext cx="38180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bg1"/>
                </a:solidFill>
              </a:rPr>
              <a:t>Certifications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9238C3-4ACB-490C-85E9-EB01A139291A}"/>
              </a:ext>
            </a:extLst>
          </p:cNvPr>
          <p:cNvSpPr txBox="1"/>
          <p:nvPr/>
        </p:nvSpPr>
        <p:spPr>
          <a:xfrm>
            <a:off x="7302023" y="3121205"/>
            <a:ext cx="4413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00B050"/>
                </a:solidFill>
              </a:rPr>
              <a:t>$</a:t>
            </a:r>
            <a:r>
              <a:rPr lang="en-US" sz="4000" b="1">
                <a:solidFill>
                  <a:schemeClr val="bg1"/>
                </a:solidFill>
              </a:rPr>
              <a:t>50,000 – </a:t>
            </a:r>
            <a:r>
              <a:rPr lang="en-US" sz="4000" b="1">
                <a:solidFill>
                  <a:srgbClr val="00B050"/>
                </a:solidFill>
              </a:rPr>
              <a:t>$</a:t>
            </a:r>
            <a:r>
              <a:rPr lang="en-US" sz="4000" b="1">
                <a:solidFill>
                  <a:schemeClr val="bg1"/>
                </a:solidFill>
              </a:rPr>
              <a:t>70,000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398F9C-0E36-7E31-77C1-CC5BE32FD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470543" y="-1757869"/>
            <a:ext cx="31200" cy="53035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94D12D-C1AE-9D1D-961D-55F5255B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91" y="871035"/>
            <a:ext cx="35504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8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1D8F70-EEF6-4117-C928-5692827A3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53" y="903671"/>
            <a:ext cx="457240" cy="4572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094D12D-C1AE-9D1D-961D-55F5255BA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980" y="-5112076"/>
            <a:ext cx="35504" cy="60350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2C64F7-6E3C-81C6-AC65-C24064C7B3A4}"/>
              </a:ext>
            </a:extLst>
          </p:cNvPr>
          <p:cNvSpPr txBox="1"/>
          <p:nvPr/>
        </p:nvSpPr>
        <p:spPr>
          <a:xfrm>
            <a:off x="2935111" y="1044222"/>
            <a:ext cx="58702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z="4400" b="1">
                <a:solidFill>
                  <a:srgbClr val="FFC000"/>
                </a:solidFill>
              </a:rPr>
              <a:t>ARE WE INTRESTED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7DA1E-A752-6C8B-68F8-E444AEFE0B85}"/>
              </a:ext>
            </a:extLst>
          </p:cNvPr>
          <p:cNvSpPr txBox="1"/>
          <p:nvPr/>
        </p:nvSpPr>
        <p:spPr>
          <a:xfrm>
            <a:off x="1777999" y="2201333"/>
            <a:ext cx="22859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FFC000"/>
                </a:solidFill>
              </a:rPr>
              <a:t>PROS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9DFE6-2F10-6964-F09A-758A73320B63}"/>
              </a:ext>
            </a:extLst>
          </p:cNvPr>
          <p:cNvSpPr txBox="1"/>
          <p:nvPr/>
        </p:nvSpPr>
        <p:spPr>
          <a:xfrm>
            <a:off x="7859888" y="2201333"/>
            <a:ext cx="22859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>
                <a:solidFill>
                  <a:srgbClr val="FFC000"/>
                </a:solidFill>
              </a:rPr>
              <a:t>CONS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28093-919A-18C5-77F2-9572008DF17B}"/>
              </a:ext>
            </a:extLst>
          </p:cNvPr>
          <p:cNvSpPr txBox="1"/>
          <p:nvPr/>
        </p:nvSpPr>
        <p:spPr>
          <a:xfrm>
            <a:off x="550333" y="3076221"/>
            <a:ext cx="6081886" cy="276998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Intellectual stimulation</a:t>
            </a:r>
          </a:p>
          <a:p>
            <a:pPr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Meaningful work</a:t>
            </a:r>
          </a:p>
          <a:p>
            <a:pPr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Career advancement</a:t>
            </a:r>
          </a:p>
          <a:p>
            <a:pPr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Diverse career paths</a:t>
            </a:r>
            <a:endParaRPr lang="en-US" sz="32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3200">
                <a:solidFill>
                  <a:schemeClr val="bg1"/>
                </a:solidFill>
                <a:ea typeface="+mn-lt"/>
                <a:cs typeface="+mn-lt"/>
              </a:rPr>
              <a:t>Competitive compensation</a:t>
            </a:r>
            <a:endParaRPr lang="en-US" sz="3200">
              <a:solidFill>
                <a:schemeClr val="bg1"/>
              </a:solidFill>
            </a:endParaRPr>
          </a:p>
          <a:p>
            <a:pPr>
              <a:buFont typeface=""/>
              <a:buChar char="•"/>
            </a:pPr>
            <a:endParaRPr lang="en-US" sz="1400" b="1">
              <a:solidFill>
                <a:srgbClr val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503DB9-7B5A-F13D-C2B0-D141BCC857CF}"/>
              </a:ext>
            </a:extLst>
          </p:cNvPr>
          <p:cNvSpPr txBox="1"/>
          <p:nvPr/>
        </p:nvSpPr>
        <p:spPr>
          <a:xfrm>
            <a:off x="6843889" y="3076221"/>
            <a:ext cx="555977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High stress</a:t>
            </a:r>
          </a:p>
          <a:p>
            <a:pPr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Long hours</a:t>
            </a:r>
          </a:p>
          <a:p>
            <a:pPr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Continuous learning</a:t>
            </a:r>
          </a:p>
          <a:p>
            <a:pPr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Ethical dilemmas</a:t>
            </a:r>
          </a:p>
          <a:p>
            <a:pPr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Work-life balance challenges</a:t>
            </a:r>
          </a:p>
        </p:txBody>
      </p:sp>
    </p:spTree>
    <p:extLst>
      <p:ext uri="{BB962C8B-B14F-4D97-AF65-F5344CB8AC3E}">
        <p14:creationId xmlns:p14="http://schemas.microsoft.com/office/powerpoint/2010/main" val="342866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330">
            <a:alpha val="9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2C64F7-6E3C-81C6-AC65-C24064C7B3A4}"/>
              </a:ext>
            </a:extLst>
          </p:cNvPr>
          <p:cNvSpPr txBox="1"/>
          <p:nvPr/>
        </p:nvSpPr>
        <p:spPr>
          <a:xfrm>
            <a:off x="2935111" y="1044222"/>
            <a:ext cx="587022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3"/>
            <a:r>
              <a:rPr lang="en-US" sz="4400" b="1" dirty="0">
                <a:solidFill>
                  <a:srgbClr val="FFC000"/>
                </a:solidFill>
              </a:rPr>
              <a:t>Questions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7DA1E-A752-6C8B-68F8-E444AEFE0B85}"/>
              </a:ext>
            </a:extLst>
          </p:cNvPr>
          <p:cNvSpPr txBox="1"/>
          <p:nvPr/>
        </p:nvSpPr>
        <p:spPr>
          <a:xfrm>
            <a:off x="1072443" y="2201333"/>
            <a:ext cx="318911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Question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29DFE6-2F10-6964-F09A-758A73320B63}"/>
              </a:ext>
            </a:extLst>
          </p:cNvPr>
          <p:cNvSpPr txBox="1"/>
          <p:nvPr/>
        </p:nvSpPr>
        <p:spPr>
          <a:xfrm>
            <a:off x="7859888" y="2201333"/>
            <a:ext cx="289277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Question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628093-919A-18C5-77F2-9572008DF17B}"/>
              </a:ext>
            </a:extLst>
          </p:cNvPr>
          <p:cNvSpPr txBox="1"/>
          <p:nvPr/>
        </p:nvSpPr>
        <p:spPr>
          <a:xfrm>
            <a:off x="254000" y="2949221"/>
            <a:ext cx="6815663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 is the minimum education level to work in cyber security forensic?</a:t>
            </a:r>
            <a:endParaRPr lang="en-US" sz="280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FF0000"/>
                </a:solidFill>
              </a:rPr>
              <a:t>Online Certifications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Bachelor Degree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Master Degree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Doctoral Degree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503DB9-7B5A-F13D-C2B0-D141BCC857CF}"/>
              </a:ext>
            </a:extLst>
          </p:cNvPr>
          <p:cNvSpPr txBox="1"/>
          <p:nvPr/>
        </p:nvSpPr>
        <p:spPr>
          <a:xfrm>
            <a:off x="6519333" y="2959072"/>
            <a:ext cx="555977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What's the lowest salary starting pay in cyber security forensic?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 40,000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 60,000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rgbClr val="FF0000"/>
                </a:solidFill>
              </a:rPr>
              <a:t> 50,000</a:t>
            </a:r>
          </a:p>
          <a:p>
            <a:pPr marL="514350" indent="-514350">
              <a:buAutoNum type="alphaUcPeriod"/>
            </a:pPr>
            <a:r>
              <a:rPr lang="en-US" sz="2800" dirty="0">
                <a:solidFill>
                  <a:schemeClr val="bg1"/>
                </a:solidFill>
              </a:rPr>
              <a:t> 70,000</a:t>
            </a:r>
          </a:p>
        </p:txBody>
      </p:sp>
    </p:spTree>
    <p:extLst>
      <p:ext uri="{BB962C8B-B14F-4D97-AF65-F5344CB8AC3E}">
        <p14:creationId xmlns:p14="http://schemas.microsoft.com/office/powerpoint/2010/main" val="414547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Cyber Security Forensic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Forensic </dc:title>
  <dc:creator/>
  <cp:revision>108</cp:revision>
  <dcterms:created xsi:type="dcterms:W3CDTF">2024-09-23T23:37:50Z</dcterms:created>
  <dcterms:modified xsi:type="dcterms:W3CDTF">2024-10-01T18:29:17Z</dcterms:modified>
</cp:coreProperties>
</file>