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2" r:id="rId4"/>
    <p:sldId id="260" r:id="rId5"/>
    <p:sldId id="263" r:id="rId6"/>
    <p:sldId id="280" r:id="rId7"/>
    <p:sldId id="264" r:id="rId8"/>
    <p:sldId id="268" r:id="rId9"/>
    <p:sldId id="269" r:id="rId10"/>
    <p:sldId id="266" r:id="rId11"/>
    <p:sldId id="281" r:id="rId12"/>
    <p:sldId id="272" r:id="rId13"/>
    <p:sldId id="270" r:id="rId14"/>
    <p:sldId id="271" r:id="rId15"/>
    <p:sldId id="282" r:id="rId16"/>
    <p:sldId id="283" r:id="rId17"/>
    <p:sldId id="284" r:id="rId18"/>
    <p:sldId id="286" r:id="rId19"/>
    <p:sldId id="285" r:id="rId20"/>
    <p:sldId id="274" r:id="rId21"/>
    <p:sldId id="275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151820"/>
    <a:srgbClr val="F2B121"/>
    <a:srgbClr val="CD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8C426-184E-47D9-BD06-B3BE2D167BD8}" v="13" dt="2024-05-20T07:10:3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m van den Heijkant" userId="64368956-04c9-4e6a-a90d-a524bb27b51b" providerId="ADAL" clId="{5B08C426-184E-47D9-BD06-B3BE2D167BD8}"/>
    <pc:docChg chg="undo redo custSel addSld delSld modSld sldOrd">
      <pc:chgData name="Wim van den Heijkant" userId="64368956-04c9-4e6a-a90d-a524bb27b51b" providerId="ADAL" clId="{5B08C426-184E-47D9-BD06-B3BE2D167BD8}" dt="2024-05-20T07:11:26.263" v="4470" actId="47"/>
      <pc:docMkLst>
        <pc:docMk/>
      </pc:docMkLst>
      <pc:sldChg chg="modSp mod">
        <pc:chgData name="Wim van den Heijkant" userId="64368956-04c9-4e6a-a90d-a524bb27b51b" providerId="ADAL" clId="{5B08C426-184E-47D9-BD06-B3BE2D167BD8}" dt="2024-05-11T08:39:43.046" v="2" actId="2711"/>
        <pc:sldMkLst>
          <pc:docMk/>
          <pc:sldMk cId="3766259497" sldId="256"/>
        </pc:sldMkLst>
        <pc:spChg chg="mod">
          <ac:chgData name="Wim van den Heijkant" userId="64368956-04c9-4e6a-a90d-a524bb27b51b" providerId="ADAL" clId="{5B08C426-184E-47D9-BD06-B3BE2D167BD8}" dt="2024-05-11T08:39:43.046" v="2" actId="2711"/>
          <ac:spMkLst>
            <pc:docMk/>
            <pc:sldMk cId="3766259497" sldId="256"/>
            <ac:spMk id="19" creationId="{CCE67FBA-9CC8-A710-CC9A-EA4A5385E4F4}"/>
          </ac:spMkLst>
        </pc:spChg>
      </pc:sldChg>
      <pc:sldChg chg="del">
        <pc:chgData name="Wim van den Heijkant" userId="64368956-04c9-4e6a-a90d-a524bb27b51b" providerId="ADAL" clId="{5B08C426-184E-47D9-BD06-B3BE2D167BD8}" dt="2024-05-11T08:50:55.925" v="171" actId="2696"/>
        <pc:sldMkLst>
          <pc:docMk/>
          <pc:sldMk cId="683629214" sldId="258"/>
        </pc:sldMkLst>
      </pc:sldChg>
      <pc:sldChg chg="addSp delSp modSp mod">
        <pc:chgData name="Wim van den Heijkant" userId="64368956-04c9-4e6a-a90d-a524bb27b51b" providerId="ADAL" clId="{5B08C426-184E-47D9-BD06-B3BE2D167BD8}" dt="2024-05-20T05:49:45.597" v="2223" actId="6549"/>
        <pc:sldMkLst>
          <pc:docMk/>
          <pc:sldMk cId="3588106030" sldId="259"/>
        </pc:sldMkLst>
        <pc:spChg chg="mod">
          <ac:chgData name="Wim van den Heijkant" userId="64368956-04c9-4e6a-a90d-a524bb27b51b" providerId="ADAL" clId="{5B08C426-184E-47D9-BD06-B3BE2D167BD8}" dt="2024-05-20T05:49:45.597" v="2223" actId="6549"/>
          <ac:spMkLst>
            <pc:docMk/>
            <pc:sldMk cId="3588106030" sldId="259"/>
            <ac:spMk id="3" creationId="{27CE4A2A-B439-6EDE-5F21-1E112FAD344E}"/>
          </ac:spMkLst>
        </pc:spChg>
        <pc:picChg chg="del">
          <ac:chgData name="Wim van den Heijkant" userId="64368956-04c9-4e6a-a90d-a524bb27b51b" providerId="ADAL" clId="{5B08C426-184E-47D9-BD06-B3BE2D167BD8}" dt="2024-05-11T08:40:28.521" v="3" actId="478"/>
          <ac:picMkLst>
            <pc:docMk/>
            <pc:sldMk cId="3588106030" sldId="259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1:01.774" v="7" actId="478"/>
          <ac:picMkLst>
            <pc:docMk/>
            <pc:sldMk cId="3588106030" sldId="259"/>
            <ac:picMk id="12" creationId="{4D0191A8-2892-69E6-8BF6-E95D51C31A9C}"/>
          </ac:picMkLst>
        </pc:picChg>
        <pc:picChg chg="add del mod">
          <ac:chgData name="Wim van den Heijkant" userId="64368956-04c9-4e6a-a90d-a524bb27b51b" providerId="ADAL" clId="{5B08C426-184E-47D9-BD06-B3BE2D167BD8}" dt="2024-05-11T08:41:40.679" v="14" actId="478"/>
          <ac:picMkLst>
            <pc:docMk/>
            <pc:sldMk cId="3588106030" sldId="259"/>
            <ac:picMk id="14" creationId="{8A4A49CB-C407-E814-597E-0FE93D222A39}"/>
          </ac:picMkLst>
        </pc:picChg>
        <pc:picChg chg="add mod modCrop">
          <ac:chgData name="Wim van den Heijkant" userId="64368956-04c9-4e6a-a90d-a524bb27b51b" providerId="ADAL" clId="{5B08C426-184E-47D9-BD06-B3BE2D167BD8}" dt="2024-05-11T08:47:44.632" v="113" actId="29295"/>
          <ac:picMkLst>
            <pc:docMk/>
            <pc:sldMk cId="3588106030" sldId="259"/>
            <ac:picMk id="16" creationId="{91609DDB-8B56-D5B7-3C0E-F7B98DFB8093}"/>
          </ac:picMkLst>
        </pc:picChg>
        <pc:picChg chg="add del mod">
          <ac:chgData name="Wim van den Heijkant" userId="64368956-04c9-4e6a-a90d-a524bb27b51b" providerId="ADAL" clId="{5B08C426-184E-47D9-BD06-B3BE2D167BD8}" dt="2024-05-11T08:46:13.318" v="90" actId="478"/>
          <ac:picMkLst>
            <pc:docMk/>
            <pc:sldMk cId="3588106030" sldId="259"/>
            <ac:picMk id="18" creationId="{4B6CFD6A-C330-FF31-37F4-E5B0B4AA7D81}"/>
          </ac:picMkLst>
        </pc:picChg>
        <pc:picChg chg="add mod">
          <ac:chgData name="Wim van den Heijkant" userId="64368956-04c9-4e6a-a90d-a524bb27b51b" providerId="ADAL" clId="{5B08C426-184E-47D9-BD06-B3BE2D167BD8}" dt="2024-05-11T08:48:32.531" v="136" actId="1037"/>
          <ac:picMkLst>
            <pc:docMk/>
            <pc:sldMk cId="3588106030" sldId="259"/>
            <ac:picMk id="21" creationId="{E5AFAC33-D6D9-67EA-635E-FE6A47C67C95}"/>
          </ac:picMkLst>
        </pc:picChg>
        <pc:inkChg chg="add del">
          <ac:chgData name="Wim van den Heijkant" userId="64368956-04c9-4e6a-a90d-a524bb27b51b" providerId="ADAL" clId="{5B08C426-184E-47D9-BD06-B3BE2D167BD8}" dt="2024-05-11T08:45:33.061" v="39" actId="9405"/>
          <ac:inkMkLst>
            <pc:docMk/>
            <pc:sldMk cId="3588106030" sldId="259"/>
            <ac:inkMk id="19" creationId="{63AACA0E-3A5A-4ACF-4511-5BAF5267C550}"/>
          </ac:inkMkLst>
        </pc:inkChg>
      </pc:sldChg>
      <pc:sldChg chg="addSp delSp modSp mod">
        <pc:chgData name="Wim van den Heijkant" userId="64368956-04c9-4e6a-a90d-a524bb27b51b" providerId="ADAL" clId="{5B08C426-184E-47D9-BD06-B3BE2D167BD8}" dt="2024-05-20T06:00:45.252" v="3288" actId="6549"/>
        <pc:sldMkLst>
          <pc:docMk/>
          <pc:sldMk cId="1481461380" sldId="260"/>
        </pc:sldMkLst>
        <pc:spChg chg="add del mod">
          <ac:chgData name="Wim van den Heijkant" userId="64368956-04c9-4e6a-a90d-a524bb27b51b" providerId="ADAL" clId="{5B08C426-184E-47D9-BD06-B3BE2D167BD8}" dt="2024-05-20T05:50:13.894" v="2238"/>
          <ac:spMkLst>
            <pc:docMk/>
            <pc:sldMk cId="1481461380" sldId="260"/>
            <ac:spMk id="2" creationId="{50370323-7013-1253-276A-30B8BB800519}"/>
          </ac:spMkLst>
        </pc:spChg>
        <pc:spChg chg="del mod">
          <ac:chgData name="Wim van den Heijkant" userId="64368956-04c9-4e6a-a90d-a524bb27b51b" providerId="ADAL" clId="{5B08C426-184E-47D9-BD06-B3BE2D167BD8}" dt="2024-05-20T05:50:00.239" v="2231"/>
          <ac:spMkLst>
            <pc:docMk/>
            <pc:sldMk cId="1481461380" sldId="260"/>
            <ac:spMk id="3" creationId="{27CE4A2A-B439-6EDE-5F21-1E112FAD344E}"/>
          </ac:spMkLst>
        </pc:spChg>
        <pc:spChg chg="add mod">
          <ac:chgData name="Wim van den Heijkant" userId="64368956-04c9-4e6a-a90d-a524bb27b51b" providerId="ADAL" clId="{5B08C426-184E-47D9-BD06-B3BE2D167BD8}" dt="2024-05-20T06:00:45.252" v="3288" actId="6549"/>
          <ac:spMkLst>
            <pc:docMk/>
            <pc:sldMk cId="1481461380" sldId="260"/>
            <ac:spMk id="5" creationId="{D243B0E3-232B-E07C-0476-93497AA2FFEE}"/>
          </ac:spMkLst>
        </pc:spChg>
        <pc:picChg chg="add del mod">
          <ac:chgData name="Wim van den Heijkant" userId="64368956-04c9-4e6a-a90d-a524bb27b51b" providerId="ADAL" clId="{5B08C426-184E-47D9-BD06-B3BE2D167BD8}" dt="2024-05-11T08:42:01.238" v="18" actId="478"/>
          <ac:picMkLst>
            <pc:docMk/>
            <pc:sldMk cId="1481461380" sldId="260"/>
            <ac:picMk id="2" creationId="{B5849EE0-FB1C-614C-A684-4CF240A29387}"/>
          </ac:picMkLst>
        </pc:picChg>
        <pc:picChg chg="del">
          <ac:chgData name="Wim van den Heijkant" userId="64368956-04c9-4e6a-a90d-a524bb27b51b" providerId="ADAL" clId="{5B08C426-184E-47D9-BD06-B3BE2D167BD8}" dt="2024-05-11T08:41:21.849" v="12" actId="478"/>
          <ac:picMkLst>
            <pc:docMk/>
            <pc:sldMk cId="1481461380" sldId="260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8:43.899" v="137" actId="478"/>
          <ac:picMkLst>
            <pc:docMk/>
            <pc:sldMk cId="1481461380" sldId="260"/>
            <ac:picMk id="7" creationId="{E5D4CBF0-2FD2-D98B-3429-7147950A08E1}"/>
          </ac:picMkLst>
        </pc:picChg>
        <pc:picChg chg="add del mod">
          <ac:chgData name="Wim van den Heijkant" userId="64368956-04c9-4e6a-a90d-a524bb27b51b" providerId="ADAL" clId="{5B08C426-184E-47D9-BD06-B3BE2D167BD8}" dt="2024-05-11T08:48:04.102" v="114" actId="478"/>
          <ac:picMkLst>
            <pc:docMk/>
            <pc:sldMk cId="1481461380" sldId="260"/>
            <ac:picMk id="8" creationId="{D811176D-4401-1CBE-65E7-F98B26D0A9BF}"/>
          </ac:picMkLst>
        </pc:picChg>
        <pc:picChg chg="add del mod">
          <ac:chgData name="Wim van den Heijkant" userId="64368956-04c9-4e6a-a90d-a524bb27b51b" providerId="ADAL" clId="{5B08C426-184E-47D9-BD06-B3BE2D167BD8}" dt="2024-05-11T08:48:44.354" v="138" actId="478"/>
          <ac:picMkLst>
            <pc:docMk/>
            <pc:sldMk cId="1481461380" sldId="260"/>
            <ac:picMk id="11" creationId="{9FDAE15F-3482-AAED-FBD9-9B13BBA1AFFF}"/>
          </ac:picMkLst>
        </pc:picChg>
        <pc:picChg chg="add mod">
          <ac:chgData name="Wim van den Heijkant" userId="64368956-04c9-4e6a-a90d-a524bb27b51b" providerId="ADAL" clId="{5B08C426-184E-47D9-BD06-B3BE2D167BD8}" dt="2024-05-11T08:48:45.284" v="139"/>
          <ac:picMkLst>
            <pc:docMk/>
            <pc:sldMk cId="1481461380" sldId="260"/>
            <ac:picMk id="12" creationId="{404AD107-F37E-97BA-1B78-218B63EA9417}"/>
          </ac:picMkLst>
        </pc:picChg>
        <pc:picChg chg="add mod">
          <ac:chgData name="Wim van den Heijkant" userId="64368956-04c9-4e6a-a90d-a524bb27b51b" providerId="ADAL" clId="{5B08C426-184E-47D9-BD06-B3BE2D167BD8}" dt="2024-05-11T08:48:45.284" v="139"/>
          <ac:picMkLst>
            <pc:docMk/>
            <pc:sldMk cId="1481461380" sldId="260"/>
            <ac:picMk id="13" creationId="{1E2E0142-B45A-496C-80A0-14D2934DE326}"/>
          </ac:picMkLst>
        </pc:picChg>
      </pc:sldChg>
      <pc:sldChg chg="addSp delSp modSp mod ord">
        <pc:chgData name="Wim van den Heijkant" userId="64368956-04c9-4e6a-a90d-a524bb27b51b" providerId="ADAL" clId="{5B08C426-184E-47D9-BD06-B3BE2D167BD8}" dt="2024-05-20T05:50:34.475" v="2246" actId="20577"/>
        <pc:sldMkLst>
          <pc:docMk/>
          <pc:sldMk cId="4089051228" sldId="262"/>
        </pc:sldMkLst>
        <pc:spChg chg="mod">
          <ac:chgData name="Wim van den Heijkant" userId="64368956-04c9-4e6a-a90d-a524bb27b51b" providerId="ADAL" clId="{5B08C426-184E-47D9-BD06-B3BE2D167BD8}" dt="2024-05-20T05:50:34.475" v="2246" actId="20577"/>
          <ac:spMkLst>
            <pc:docMk/>
            <pc:sldMk cId="4089051228" sldId="262"/>
            <ac:spMk id="2" creationId="{B3654186-683D-4FA5-C781-09CC821E09A9}"/>
          </ac:spMkLst>
        </pc:spChg>
        <pc:spChg chg="mod">
          <ac:chgData name="Wim van den Heijkant" userId="64368956-04c9-4e6a-a90d-a524bb27b51b" providerId="ADAL" clId="{5B08C426-184E-47D9-BD06-B3BE2D167BD8}" dt="2024-05-20T05:49:50.253" v="2228" actId="20577"/>
          <ac:spMkLst>
            <pc:docMk/>
            <pc:sldMk cId="4089051228" sldId="262"/>
            <ac:spMk id="9" creationId="{D93C0203-80A4-0A91-0947-2C13E138D2BE}"/>
          </ac:spMkLst>
        </pc:spChg>
        <pc:picChg chg="del">
          <ac:chgData name="Wim van den Heijkant" userId="64368956-04c9-4e6a-a90d-a524bb27b51b" providerId="ADAL" clId="{5B08C426-184E-47D9-BD06-B3BE2D167BD8}" dt="2024-05-11T08:42:06.127" v="20" actId="478"/>
          <ac:picMkLst>
            <pc:docMk/>
            <pc:sldMk cId="4089051228" sldId="262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8:50.158" v="140" actId="478"/>
          <ac:picMkLst>
            <pc:docMk/>
            <pc:sldMk cId="4089051228" sldId="262"/>
            <ac:picMk id="7" creationId="{56A1C396-1ECA-872F-5FB2-9B85A63D939C}"/>
          </ac:picMkLst>
        </pc:picChg>
        <pc:picChg chg="add mod">
          <ac:chgData name="Wim van den Heijkant" userId="64368956-04c9-4e6a-a90d-a524bb27b51b" providerId="ADAL" clId="{5B08C426-184E-47D9-BD06-B3BE2D167BD8}" dt="2024-05-11T08:48:51.133" v="141"/>
          <ac:picMkLst>
            <pc:docMk/>
            <pc:sldMk cId="4089051228" sldId="262"/>
            <ac:picMk id="8" creationId="{9103DC7A-04AA-C0AA-1BD7-737AF398C78B}"/>
          </ac:picMkLst>
        </pc:picChg>
        <pc:picChg chg="add mod">
          <ac:chgData name="Wim van den Heijkant" userId="64368956-04c9-4e6a-a90d-a524bb27b51b" providerId="ADAL" clId="{5B08C426-184E-47D9-BD06-B3BE2D167BD8}" dt="2024-05-11T08:48:51.133" v="141"/>
          <ac:picMkLst>
            <pc:docMk/>
            <pc:sldMk cId="4089051228" sldId="262"/>
            <ac:picMk id="11" creationId="{1738CE01-85F0-4CBE-BA1A-9E60006955AA}"/>
          </ac:picMkLst>
        </pc:picChg>
      </pc:sldChg>
      <pc:sldChg chg="addSp delSp modSp mod">
        <pc:chgData name="Wim van den Heijkant" userId="64368956-04c9-4e6a-a90d-a524bb27b51b" providerId="ADAL" clId="{5B08C426-184E-47D9-BD06-B3BE2D167BD8}" dt="2024-05-20T06:02:46.782" v="3445" actId="20577"/>
        <pc:sldMkLst>
          <pc:docMk/>
          <pc:sldMk cId="833823935" sldId="263"/>
        </pc:sldMkLst>
        <pc:spChg chg="mod">
          <ac:chgData name="Wim van den Heijkant" userId="64368956-04c9-4e6a-a90d-a524bb27b51b" providerId="ADAL" clId="{5B08C426-184E-47D9-BD06-B3BE2D167BD8}" dt="2024-05-20T06:02:46.782" v="3445" actId="20577"/>
          <ac:spMkLst>
            <pc:docMk/>
            <pc:sldMk cId="833823935" sldId="263"/>
            <ac:spMk id="2" creationId="{B3654186-683D-4FA5-C781-09CC821E09A9}"/>
          </ac:spMkLst>
        </pc:spChg>
        <pc:picChg chg="add del mod">
          <ac:chgData name="Wim van den Heijkant" userId="64368956-04c9-4e6a-a90d-a524bb27b51b" providerId="ADAL" clId="{5B08C426-184E-47D9-BD06-B3BE2D167BD8}" dt="2024-05-11T08:48:57.251" v="142" actId="478"/>
          <ac:picMkLst>
            <pc:docMk/>
            <pc:sldMk cId="833823935" sldId="263"/>
            <ac:picMk id="3" creationId="{A751A5B6-94DD-12A5-24C4-C454E2713AF3}"/>
          </ac:picMkLst>
        </pc:picChg>
        <pc:picChg chg="del">
          <ac:chgData name="Wim van den Heijkant" userId="64368956-04c9-4e6a-a90d-a524bb27b51b" providerId="ADAL" clId="{5B08C426-184E-47D9-BD06-B3BE2D167BD8}" dt="2024-05-11T08:42:14.600" v="22" actId="478"/>
          <ac:picMkLst>
            <pc:docMk/>
            <pc:sldMk cId="833823935" sldId="263"/>
            <ac:picMk id="5" creationId="{5D5A0744-8F6D-AE13-D5CA-A7413E176009}"/>
          </ac:picMkLst>
        </pc:picChg>
        <pc:picChg chg="add mod">
          <ac:chgData name="Wim van den Heijkant" userId="64368956-04c9-4e6a-a90d-a524bb27b51b" providerId="ADAL" clId="{5B08C426-184E-47D9-BD06-B3BE2D167BD8}" dt="2024-05-11T08:48:57.515" v="143"/>
          <ac:picMkLst>
            <pc:docMk/>
            <pc:sldMk cId="833823935" sldId="263"/>
            <ac:picMk id="7" creationId="{2E5F5EE1-E3EA-30C9-AD41-2680BD775E1E}"/>
          </ac:picMkLst>
        </pc:picChg>
        <pc:picChg chg="add mod">
          <ac:chgData name="Wim van den Heijkant" userId="64368956-04c9-4e6a-a90d-a524bb27b51b" providerId="ADAL" clId="{5B08C426-184E-47D9-BD06-B3BE2D167BD8}" dt="2024-05-11T08:48:57.515" v="143"/>
          <ac:picMkLst>
            <pc:docMk/>
            <pc:sldMk cId="833823935" sldId="263"/>
            <ac:picMk id="8" creationId="{DDC9617B-715C-3234-3167-12B0CBDC234A}"/>
          </ac:picMkLst>
        </pc:picChg>
      </pc:sldChg>
      <pc:sldChg chg="addSp delSp modSp add del mod">
        <pc:chgData name="Wim van den Heijkant" userId="64368956-04c9-4e6a-a90d-a524bb27b51b" providerId="ADAL" clId="{5B08C426-184E-47D9-BD06-B3BE2D167BD8}" dt="2024-05-20T06:03:36.299" v="3450" actId="2696"/>
        <pc:sldMkLst>
          <pc:docMk/>
          <pc:sldMk cId="301547632" sldId="264"/>
        </pc:sldMkLst>
        <pc:picChg chg="del">
          <ac:chgData name="Wim van den Heijkant" userId="64368956-04c9-4e6a-a90d-a524bb27b51b" providerId="ADAL" clId="{5B08C426-184E-47D9-BD06-B3BE2D167BD8}" dt="2024-05-11T08:42:25.350" v="24" actId="478"/>
          <ac:picMkLst>
            <pc:docMk/>
            <pc:sldMk cId="301547632" sldId="264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9:03.207" v="144" actId="478"/>
          <ac:picMkLst>
            <pc:docMk/>
            <pc:sldMk cId="301547632" sldId="264"/>
            <ac:picMk id="51" creationId="{85D89A62-2CA2-89C9-EFF9-BA167B812E6A}"/>
          </ac:picMkLst>
        </pc:picChg>
        <pc:picChg chg="add mod">
          <ac:chgData name="Wim van den Heijkant" userId="64368956-04c9-4e6a-a90d-a524bb27b51b" providerId="ADAL" clId="{5B08C426-184E-47D9-BD06-B3BE2D167BD8}" dt="2024-05-11T08:49:04.147" v="145"/>
          <ac:picMkLst>
            <pc:docMk/>
            <pc:sldMk cId="301547632" sldId="264"/>
            <ac:picMk id="52" creationId="{0109839A-861A-886D-2E68-734EF2DEA6A3}"/>
          </ac:picMkLst>
        </pc:picChg>
        <pc:picChg chg="add mod">
          <ac:chgData name="Wim van den Heijkant" userId="64368956-04c9-4e6a-a90d-a524bb27b51b" providerId="ADAL" clId="{5B08C426-184E-47D9-BD06-B3BE2D167BD8}" dt="2024-05-11T08:49:04.147" v="145"/>
          <ac:picMkLst>
            <pc:docMk/>
            <pc:sldMk cId="301547632" sldId="264"/>
            <ac:picMk id="53" creationId="{CE573DB4-3A83-479F-10C9-65CB4C79E8CB}"/>
          </ac:picMkLst>
        </pc:picChg>
      </pc:sldChg>
      <pc:sldChg chg="addSp delSp modSp mod">
        <pc:chgData name="Wim van den Heijkant" userId="64368956-04c9-4e6a-a90d-a524bb27b51b" providerId="ADAL" clId="{5B08C426-184E-47D9-BD06-B3BE2D167BD8}" dt="2024-05-20T06:17:38.192" v="3788" actId="5793"/>
        <pc:sldMkLst>
          <pc:docMk/>
          <pc:sldMk cId="1964699423" sldId="266"/>
        </pc:sldMkLst>
        <pc:spChg chg="mod">
          <ac:chgData name="Wim van den Heijkant" userId="64368956-04c9-4e6a-a90d-a524bb27b51b" providerId="ADAL" clId="{5B08C426-184E-47D9-BD06-B3BE2D167BD8}" dt="2024-05-20T06:17:38.192" v="3788" actId="5793"/>
          <ac:spMkLst>
            <pc:docMk/>
            <pc:sldMk cId="1964699423" sldId="266"/>
            <ac:spMk id="22" creationId="{9BA1563A-55E2-B5C0-4CC8-5F6CBE98ECA8}"/>
          </ac:spMkLst>
        </pc:spChg>
        <pc:picChg chg="del">
          <ac:chgData name="Wim van den Heijkant" userId="64368956-04c9-4e6a-a90d-a524bb27b51b" providerId="ADAL" clId="{5B08C426-184E-47D9-BD06-B3BE2D167BD8}" dt="2024-05-11T08:42:49.493" v="30" actId="478"/>
          <ac:picMkLst>
            <pc:docMk/>
            <pc:sldMk cId="1964699423" sldId="266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9:22.663" v="150" actId="478"/>
          <ac:picMkLst>
            <pc:docMk/>
            <pc:sldMk cId="1964699423" sldId="266"/>
            <ac:picMk id="23" creationId="{35732C99-FCE2-1BD3-1E0D-9342596DE9C1}"/>
          </ac:picMkLst>
        </pc:picChg>
        <pc:picChg chg="add mod">
          <ac:chgData name="Wim van den Heijkant" userId="64368956-04c9-4e6a-a90d-a524bb27b51b" providerId="ADAL" clId="{5B08C426-184E-47D9-BD06-B3BE2D167BD8}" dt="2024-05-11T08:49:22.927" v="151"/>
          <ac:picMkLst>
            <pc:docMk/>
            <pc:sldMk cId="1964699423" sldId="266"/>
            <ac:picMk id="24" creationId="{EAB862A2-E838-AB0F-DF3A-91F9437471C8}"/>
          </ac:picMkLst>
        </pc:picChg>
        <pc:picChg chg="add mod">
          <ac:chgData name="Wim van den Heijkant" userId="64368956-04c9-4e6a-a90d-a524bb27b51b" providerId="ADAL" clId="{5B08C426-184E-47D9-BD06-B3BE2D167BD8}" dt="2024-05-11T08:49:22.927" v="151"/>
          <ac:picMkLst>
            <pc:docMk/>
            <pc:sldMk cId="1964699423" sldId="266"/>
            <ac:picMk id="25" creationId="{7CFD0C89-64B2-9516-56C1-4B23299FB35B}"/>
          </ac:picMkLst>
        </pc:picChg>
      </pc:sldChg>
      <pc:sldChg chg="addSp delSp modSp mod">
        <pc:chgData name="Wim van den Heijkant" userId="64368956-04c9-4e6a-a90d-a524bb27b51b" providerId="ADAL" clId="{5B08C426-184E-47D9-BD06-B3BE2D167BD8}" dt="2024-05-20T06:16:37.885" v="3754" actId="20577"/>
        <pc:sldMkLst>
          <pc:docMk/>
          <pc:sldMk cId="1381917631" sldId="268"/>
        </pc:sldMkLst>
        <pc:spChg chg="mod">
          <ac:chgData name="Wim van den Heijkant" userId="64368956-04c9-4e6a-a90d-a524bb27b51b" providerId="ADAL" clId="{5B08C426-184E-47D9-BD06-B3BE2D167BD8}" dt="2024-05-20T06:16:37.885" v="3754" actId="20577"/>
          <ac:spMkLst>
            <pc:docMk/>
            <pc:sldMk cId="1381917631" sldId="268"/>
            <ac:spMk id="14" creationId="{36340C3B-F45E-8AC6-3552-FCB7AB3AA82E}"/>
          </ac:spMkLst>
        </pc:spChg>
        <pc:picChg chg="del">
          <ac:chgData name="Wim van den Heijkant" userId="64368956-04c9-4e6a-a90d-a524bb27b51b" providerId="ADAL" clId="{5B08C426-184E-47D9-BD06-B3BE2D167BD8}" dt="2024-05-11T08:42:38.362" v="26" actId="478"/>
          <ac:picMkLst>
            <pc:docMk/>
            <pc:sldMk cId="1381917631" sldId="268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9:11.112" v="146" actId="478"/>
          <ac:picMkLst>
            <pc:docMk/>
            <pc:sldMk cId="1381917631" sldId="268"/>
            <ac:picMk id="28" creationId="{7C9E94A3-E3FD-677D-147E-3B83821815A4}"/>
          </ac:picMkLst>
        </pc:picChg>
        <pc:picChg chg="add mod">
          <ac:chgData name="Wim van den Heijkant" userId="64368956-04c9-4e6a-a90d-a524bb27b51b" providerId="ADAL" clId="{5B08C426-184E-47D9-BD06-B3BE2D167BD8}" dt="2024-05-11T08:49:11.939" v="147"/>
          <ac:picMkLst>
            <pc:docMk/>
            <pc:sldMk cId="1381917631" sldId="268"/>
            <ac:picMk id="29" creationId="{B3234726-42F3-4F3D-D887-903572A59660}"/>
          </ac:picMkLst>
        </pc:picChg>
        <pc:picChg chg="add mod">
          <ac:chgData name="Wim van den Heijkant" userId="64368956-04c9-4e6a-a90d-a524bb27b51b" providerId="ADAL" clId="{5B08C426-184E-47D9-BD06-B3BE2D167BD8}" dt="2024-05-11T08:49:11.939" v="147"/>
          <ac:picMkLst>
            <pc:docMk/>
            <pc:sldMk cId="1381917631" sldId="268"/>
            <ac:picMk id="30" creationId="{43ADC721-4829-771D-8381-83FBF5BBF140}"/>
          </ac:picMkLst>
        </pc:picChg>
      </pc:sldChg>
      <pc:sldChg chg="addSp delSp modSp mod">
        <pc:chgData name="Wim van den Heijkant" userId="64368956-04c9-4e6a-a90d-a524bb27b51b" providerId="ADAL" clId="{5B08C426-184E-47D9-BD06-B3BE2D167BD8}" dt="2024-05-20T06:16:37.428" v="3753" actId="20577"/>
        <pc:sldMkLst>
          <pc:docMk/>
          <pc:sldMk cId="2082971791" sldId="269"/>
        </pc:sldMkLst>
        <pc:spChg chg="mod">
          <ac:chgData name="Wim van den Heijkant" userId="64368956-04c9-4e6a-a90d-a524bb27b51b" providerId="ADAL" clId="{5B08C426-184E-47D9-BD06-B3BE2D167BD8}" dt="2024-05-20T06:16:37.428" v="3753" actId="20577"/>
          <ac:spMkLst>
            <pc:docMk/>
            <pc:sldMk cId="2082971791" sldId="269"/>
            <ac:spMk id="14" creationId="{36340C3B-F45E-8AC6-3552-FCB7AB3AA82E}"/>
          </ac:spMkLst>
        </pc:spChg>
        <pc:picChg chg="del">
          <ac:chgData name="Wim van den Heijkant" userId="64368956-04c9-4e6a-a90d-a524bb27b51b" providerId="ADAL" clId="{5B08C426-184E-47D9-BD06-B3BE2D167BD8}" dt="2024-05-11T08:42:45.720" v="28" actId="478"/>
          <ac:picMkLst>
            <pc:docMk/>
            <pc:sldMk cId="2082971791" sldId="269"/>
            <ac:picMk id="5" creationId="{5D5A0744-8F6D-AE13-D5CA-A7413E176009}"/>
          </ac:picMkLst>
        </pc:picChg>
        <pc:picChg chg="add del mod">
          <ac:chgData name="Wim van den Heijkant" userId="64368956-04c9-4e6a-a90d-a524bb27b51b" providerId="ADAL" clId="{5B08C426-184E-47D9-BD06-B3BE2D167BD8}" dt="2024-05-11T08:49:17.159" v="148" actId="478"/>
          <ac:picMkLst>
            <pc:docMk/>
            <pc:sldMk cId="2082971791" sldId="269"/>
            <ac:picMk id="24" creationId="{E3691A2A-1EC5-85BB-1C1B-17BA7C547146}"/>
          </ac:picMkLst>
        </pc:picChg>
        <pc:picChg chg="add mod">
          <ac:chgData name="Wim van den Heijkant" userId="64368956-04c9-4e6a-a90d-a524bb27b51b" providerId="ADAL" clId="{5B08C426-184E-47D9-BD06-B3BE2D167BD8}" dt="2024-05-11T08:49:17.961" v="149"/>
          <ac:picMkLst>
            <pc:docMk/>
            <pc:sldMk cId="2082971791" sldId="269"/>
            <ac:picMk id="25" creationId="{4337D7DF-FB78-EEFC-81E0-D027B991D85F}"/>
          </ac:picMkLst>
        </pc:picChg>
        <pc:picChg chg="add mod">
          <ac:chgData name="Wim van den Heijkant" userId="64368956-04c9-4e6a-a90d-a524bb27b51b" providerId="ADAL" clId="{5B08C426-184E-47D9-BD06-B3BE2D167BD8}" dt="2024-05-11T08:49:17.961" v="149"/>
          <ac:picMkLst>
            <pc:docMk/>
            <pc:sldMk cId="2082971791" sldId="269"/>
            <ac:picMk id="26" creationId="{DB302CF6-3C15-4161-21EB-280601917298}"/>
          </ac:picMkLst>
        </pc:picChg>
      </pc:sldChg>
      <pc:sldChg chg="addSp delSp modSp add del mod ord">
        <pc:chgData name="Wim van den Heijkant" userId="64368956-04c9-4e6a-a90d-a524bb27b51b" providerId="ADAL" clId="{5B08C426-184E-47D9-BD06-B3BE2D167BD8}" dt="2024-05-11T09:08:08.618" v="1077"/>
        <pc:sldMkLst>
          <pc:docMk/>
          <pc:sldMk cId="2459520253" sldId="270"/>
        </pc:sldMkLst>
        <pc:spChg chg="mod">
          <ac:chgData name="Wim van den Heijkant" userId="64368956-04c9-4e6a-a90d-a524bb27b51b" providerId="ADAL" clId="{5B08C426-184E-47D9-BD06-B3BE2D167BD8}" dt="2024-05-11T08:57:44.424" v="814" actId="20577"/>
          <ac:spMkLst>
            <pc:docMk/>
            <pc:sldMk cId="2459520253" sldId="270"/>
            <ac:spMk id="9" creationId="{D93C0203-80A4-0A91-0947-2C13E138D2BE}"/>
          </ac:spMkLst>
        </pc:spChg>
        <pc:spChg chg="del mod">
          <ac:chgData name="Wim van den Heijkant" userId="64368956-04c9-4e6a-a90d-a524bb27b51b" providerId="ADAL" clId="{5B08C426-184E-47D9-BD06-B3BE2D167BD8}" dt="2024-05-11T09:03:32.060" v="826" actId="478"/>
          <ac:spMkLst>
            <pc:docMk/>
            <pc:sldMk cId="2459520253" sldId="270"/>
            <ac:spMk id="22" creationId="{9BA1563A-55E2-B5C0-4CC8-5F6CBE98ECA8}"/>
          </ac:spMkLst>
        </pc:spChg>
        <pc:spChg chg="add mod">
          <ac:chgData name="Wim van den Heijkant" userId="64368956-04c9-4e6a-a90d-a524bb27b51b" providerId="ADAL" clId="{5B08C426-184E-47D9-BD06-B3BE2D167BD8}" dt="2024-05-11T09:07:42.689" v="1075" actId="1076"/>
          <ac:spMkLst>
            <pc:docMk/>
            <pc:sldMk cId="2459520253" sldId="270"/>
            <ac:spMk id="28" creationId="{FE70A007-129D-7005-3B41-A8BC9F2E83C2}"/>
          </ac:spMkLst>
        </pc:spChg>
        <pc:spChg chg="add mod">
          <ac:chgData name="Wim van den Heijkant" userId="64368956-04c9-4e6a-a90d-a524bb27b51b" providerId="ADAL" clId="{5B08C426-184E-47D9-BD06-B3BE2D167BD8}" dt="2024-05-11T09:07:42.689" v="1075" actId="1076"/>
          <ac:spMkLst>
            <pc:docMk/>
            <pc:sldMk cId="2459520253" sldId="270"/>
            <ac:spMk id="29" creationId="{E43778AF-F4EC-78A6-4124-D5EF0D564C37}"/>
          </ac:spMkLst>
        </pc:spChg>
        <pc:grpChg chg="del mod">
          <ac:chgData name="Wim van den Heijkant" userId="64368956-04c9-4e6a-a90d-a524bb27b51b" providerId="ADAL" clId="{5B08C426-184E-47D9-BD06-B3BE2D167BD8}" dt="2024-05-11T09:02:29.286" v="824" actId="478"/>
          <ac:grpSpMkLst>
            <pc:docMk/>
            <pc:sldMk cId="2459520253" sldId="270"/>
            <ac:grpSpMk id="16" creationId="{C407F4D8-BD37-AA37-27AC-2EE3FA024D14}"/>
          </ac:grpSpMkLst>
        </pc:grpChg>
        <pc:grpChg chg="del">
          <ac:chgData name="Wim van den Heijkant" userId="64368956-04c9-4e6a-a90d-a524bb27b51b" providerId="ADAL" clId="{5B08C426-184E-47D9-BD06-B3BE2D167BD8}" dt="2024-05-11T08:51:08.259" v="174" actId="478"/>
          <ac:grpSpMkLst>
            <pc:docMk/>
            <pc:sldMk cId="2459520253" sldId="270"/>
            <ac:grpSpMk id="27" creationId="{71EDC9D9-4984-B709-F438-7D8014C674E0}"/>
          </ac:grpSpMkLst>
        </pc:grpChg>
        <pc:grpChg chg="del">
          <ac:chgData name="Wim van den Heijkant" userId="64368956-04c9-4e6a-a90d-a524bb27b51b" providerId="ADAL" clId="{5B08C426-184E-47D9-BD06-B3BE2D167BD8}" dt="2024-05-11T08:51:13.374" v="179" actId="478"/>
          <ac:grpSpMkLst>
            <pc:docMk/>
            <pc:sldMk cId="2459520253" sldId="270"/>
            <ac:grpSpMk id="45" creationId="{B18C2AD4-3A46-CDBC-D7E0-933B2CA0C7A1}"/>
          </ac:grpSpMkLst>
        </pc:grpChg>
        <pc:picChg chg="add del mod">
          <ac:chgData name="Wim van den Heijkant" userId="64368956-04c9-4e6a-a90d-a524bb27b51b" providerId="ADAL" clId="{5B08C426-184E-47D9-BD06-B3BE2D167BD8}" dt="2024-05-11T09:02:28.275" v="823" actId="478"/>
          <ac:picMkLst>
            <pc:docMk/>
            <pc:sldMk cId="2459520253" sldId="270"/>
            <ac:picMk id="3" creationId="{4A6975DF-D3A6-58C2-E607-E789FA2A4003}"/>
          </ac:picMkLst>
        </pc:picChg>
        <pc:picChg chg="add mod">
          <ac:chgData name="Wim van den Heijkant" userId="64368956-04c9-4e6a-a90d-a524bb27b51b" providerId="ADAL" clId="{5B08C426-184E-47D9-BD06-B3BE2D167BD8}" dt="2024-05-11T09:07:42.689" v="1075" actId="1076"/>
          <ac:picMkLst>
            <pc:docMk/>
            <pc:sldMk cId="2459520253" sldId="270"/>
            <ac:picMk id="7" creationId="{7B23A54A-40B2-E6C1-B683-562DD30E5597}"/>
          </ac:picMkLst>
        </pc:picChg>
        <pc:picChg chg="add del mod">
          <ac:chgData name="Wim van den Heijkant" userId="64368956-04c9-4e6a-a90d-a524bb27b51b" providerId="ADAL" clId="{5B08C426-184E-47D9-BD06-B3BE2D167BD8}" dt="2024-05-11T09:05:17.429" v="847" actId="478"/>
          <ac:picMkLst>
            <pc:docMk/>
            <pc:sldMk cId="2459520253" sldId="270"/>
            <ac:picMk id="11" creationId="{0F91EE37-F05E-19FD-9F4E-EDA9D4A9686C}"/>
          </ac:picMkLst>
        </pc:picChg>
        <pc:picChg chg="add mod">
          <ac:chgData name="Wim van den Heijkant" userId="64368956-04c9-4e6a-a90d-a524bb27b51b" providerId="ADAL" clId="{5B08C426-184E-47D9-BD06-B3BE2D167BD8}" dt="2024-05-11T09:07:42.689" v="1075" actId="1076"/>
          <ac:picMkLst>
            <pc:docMk/>
            <pc:sldMk cId="2459520253" sldId="270"/>
            <ac:picMk id="13" creationId="{BFF8616C-0B8A-55D4-286B-3EAE20929986}"/>
          </ac:picMkLst>
        </pc:picChg>
        <pc:picChg chg="add del mod">
          <ac:chgData name="Wim van den Heijkant" userId="64368956-04c9-4e6a-a90d-a524bb27b51b" providerId="ADAL" clId="{5B08C426-184E-47D9-BD06-B3BE2D167BD8}" dt="2024-05-11T09:05:59.601" v="879" actId="478"/>
          <ac:picMkLst>
            <pc:docMk/>
            <pc:sldMk cId="2459520253" sldId="270"/>
            <ac:picMk id="23" creationId="{4BFEE089-D797-0D99-7B2C-514231CE36AC}"/>
          </ac:picMkLst>
        </pc:picChg>
        <pc:picChg chg="add del">
          <ac:chgData name="Wim van den Heijkant" userId="64368956-04c9-4e6a-a90d-a524bb27b51b" providerId="ADAL" clId="{5B08C426-184E-47D9-BD06-B3BE2D167BD8}" dt="2024-05-11T08:51:11.628" v="178" actId="478"/>
          <ac:picMkLst>
            <pc:docMk/>
            <pc:sldMk cId="2459520253" sldId="270"/>
            <ac:picMk id="24" creationId="{EAB862A2-E838-AB0F-DF3A-91F9437471C8}"/>
          </ac:picMkLst>
        </pc:picChg>
        <pc:picChg chg="add mod">
          <ac:chgData name="Wim van den Heijkant" userId="64368956-04c9-4e6a-a90d-a524bb27b51b" providerId="ADAL" clId="{5B08C426-184E-47D9-BD06-B3BE2D167BD8}" dt="2024-05-11T09:03:59.004" v="832"/>
          <ac:picMkLst>
            <pc:docMk/>
            <pc:sldMk cId="2459520253" sldId="270"/>
            <ac:picMk id="26" creationId="{E070BC0C-0A23-1B61-BD26-EF979F31310E}"/>
          </ac:picMkLst>
        </pc:picChg>
        <pc:picChg chg="del">
          <ac:chgData name="Wim van den Heijkant" userId="64368956-04c9-4e6a-a90d-a524bb27b51b" providerId="ADAL" clId="{5B08C426-184E-47D9-BD06-B3BE2D167BD8}" dt="2024-05-11T08:51:09.939" v="176" actId="478"/>
          <ac:picMkLst>
            <pc:docMk/>
            <pc:sldMk cId="2459520253" sldId="270"/>
            <ac:picMk id="41" creationId="{323D308E-315C-7A24-BE39-D60DD97813C4}"/>
          </ac:picMkLst>
        </pc:picChg>
        <pc:picChg chg="del">
          <ac:chgData name="Wim van den Heijkant" userId="64368956-04c9-4e6a-a90d-a524bb27b51b" providerId="ADAL" clId="{5B08C426-184E-47D9-BD06-B3BE2D167BD8}" dt="2024-05-11T08:51:09.220" v="175" actId="478"/>
          <ac:picMkLst>
            <pc:docMk/>
            <pc:sldMk cId="2459520253" sldId="270"/>
            <ac:picMk id="44" creationId="{66134F8A-E4AF-EB0A-F94D-6085FA6D8106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8:54:04.739" v="441" actId="2696"/>
        <pc:sldMkLst>
          <pc:docMk/>
          <pc:sldMk cId="173796298" sldId="271"/>
        </pc:sldMkLst>
        <pc:spChg chg="del">
          <ac:chgData name="Wim van den Heijkant" userId="64368956-04c9-4e6a-a90d-a524bb27b51b" providerId="ADAL" clId="{5B08C426-184E-47D9-BD06-B3BE2D167BD8}" dt="2024-05-11T08:54:01.457" v="440"/>
          <ac:spMkLst>
            <pc:docMk/>
            <pc:sldMk cId="173796298" sldId="271"/>
            <ac:spMk id="10" creationId="{42A4FC2C-047E-45A5-965D-8E1E3BF09BC6}"/>
          </ac:spMkLst>
        </pc:spChg>
      </pc:sldChg>
      <pc:sldChg chg="addSp modSp add mod">
        <pc:chgData name="Wim van den Heijkant" userId="64368956-04c9-4e6a-a90d-a524bb27b51b" providerId="ADAL" clId="{5B08C426-184E-47D9-BD06-B3BE2D167BD8}" dt="2024-05-20T06:52:08.448" v="4363" actId="20577"/>
        <pc:sldMkLst>
          <pc:docMk/>
          <pc:sldMk cId="2963680683" sldId="271"/>
        </pc:sldMkLst>
        <pc:spChg chg="mod">
          <ac:chgData name="Wim van den Heijkant" userId="64368956-04c9-4e6a-a90d-a524bb27b51b" providerId="ADAL" clId="{5B08C426-184E-47D9-BD06-B3BE2D167BD8}" dt="2024-05-11T08:54:20.840" v="462" actId="20577"/>
          <ac:spMkLst>
            <pc:docMk/>
            <pc:sldMk cId="2963680683" sldId="271"/>
            <ac:spMk id="9" creationId="{D93C0203-80A4-0A91-0947-2C13E138D2BE}"/>
          </ac:spMkLst>
        </pc:spChg>
        <pc:spChg chg="mod">
          <ac:chgData name="Wim van den Heijkant" userId="64368956-04c9-4e6a-a90d-a524bb27b51b" providerId="ADAL" clId="{5B08C426-184E-47D9-BD06-B3BE2D167BD8}" dt="2024-05-20T06:52:08.448" v="4363" actId="20577"/>
          <ac:spMkLst>
            <pc:docMk/>
            <pc:sldMk cId="2963680683" sldId="271"/>
            <ac:spMk id="22" creationId="{9BA1563A-55E2-B5C0-4CC8-5F6CBE98ECA8}"/>
          </ac:spMkLst>
        </pc:spChg>
        <pc:picChg chg="add mod">
          <ac:chgData name="Wim van den Heijkant" userId="64368956-04c9-4e6a-a90d-a524bb27b51b" providerId="ADAL" clId="{5B08C426-184E-47D9-BD06-B3BE2D167BD8}" dt="2024-05-11T09:30:16.572" v="1615"/>
          <ac:picMkLst>
            <pc:docMk/>
            <pc:sldMk cId="2963680683" sldId="271"/>
            <ac:picMk id="2" creationId="{FEEC6D64-A12E-1F47-361B-22A5EEFAF68C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8:57:30.630" v="783" actId="2696"/>
        <pc:sldMkLst>
          <pc:docMk/>
          <pc:sldMk cId="137948328" sldId="272"/>
        </pc:sldMkLst>
        <pc:spChg chg="del">
          <ac:chgData name="Wim van den Heijkant" userId="64368956-04c9-4e6a-a90d-a524bb27b51b" providerId="ADAL" clId="{5B08C426-184E-47D9-BD06-B3BE2D167BD8}" dt="2024-05-11T08:57:29.137" v="782"/>
          <ac:spMkLst>
            <pc:docMk/>
            <pc:sldMk cId="137948328" sldId="272"/>
            <ac:spMk id="10" creationId="{42A4FC2C-047E-45A5-965D-8E1E3BF09BC6}"/>
          </ac:spMkLst>
        </pc:spChg>
      </pc:sldChg>
      <pc:sldChg chg="delSp add del setBg delDesignElem">
        <pc:chgData name="Wim van den Heijkant" userId="64368956-04c9-4e6a-a90d-a524bb27b51b" providerId="ADAL" clId="{5B08C426-184E-47D9-BD06-B3BE2D167BD8}" dt="2024-05-11T08:57:22.820" v="780" actId="2696"/>
        <pc:sldMkLst>
          <pc:docMk/>
          <pc:sldMk cId="1279036363" sldId="272"/>
        </pc:sldMkLst>
        <pc:spChg chg="del">
          <ac:chgData name="Wim van den Heijkant" userId="64368956-04c9-4e6a-a90d-a524bb27b51b" providerId="ADAL" clId="{5B08C426-184E-47D9-BD06-B3BE2D167BD8}" dt="2024-05-11T08:57:18.862" v="779"/>
          <ac:spMkLst>
            <pc:docMk/>
            <pc:sldMk cId="1279036363" sldId="272"/>
            <ac:spMk id="10" creationId="{42A4FC2C-047E-45A5-965D-8E1E3BF09BC6}"/>
          </ac:spMkLst>
        </pc:spChg>
      </pc:sldChg>
      <pc:sldChg chg="modSp add mod">
        <pc:chgData name="Wim van den Heijkant" userId="64368956-04c9-4e6a-a90d-a524bb27b51b" providerId="ADAL" clId="{5B08C426-184E-47D9-BD06-B3BE2D167BD8}" dt="2024-05-20T06:22:15.715" v="4146" actId="20577"/>
        <pc:sldMkLst>
          <pc:docMk/>
          <pc:sldMk cId="1304051580" sldId="272"/>
        </pc:sldMkLst>
        <pc:spChg chg="mod">
          <ac:chgData name="Wim van den Heijkant" userId="64368956-04c9-4e6a-a90d-a524bb27b51b" providerId="ADAL" clId="{5B08C426-184E-47D9-BD06-B3BE2D167BD8}" dt="2024-05-20T06:22:15.715" v="4146" actId="20577"/>
          <ac:spMkLst>
            <pc:docMk/>
            <pc:sldMk cId="1304051580" sldId="272"/>
            <ac:spMk id="22" creationId="{9BA1563A-55E2-B5C0-4CC8-5F6CBE98ECA8}"/>
          </ac:spMkLst>
        </pc:spChg>
      </pc:sldChg>
      <pc:sldChg chg="delSp add del setBg delDesignElem">
        <pc:chgData name="Wim van den Heijkant" userId="64368956-04c9-4e6a-a90d-a524bb27b51b" providerId="ADAL" clId="{5B08C426-184E-47D9-BD06-B3BE2D167BD8}" dt="2024-05-11T09:10:20.767" v="1171" actId="2696"/>
        <pc:sldMkLst>
          <pc:docMk/>
          <pc:sldMk cId="2873598558" sldId="273"/>
        </pc:sldMkLst>
        <pc:spChg chg="del">
          <ac:chgData name="Wim van den Heijkant" userId="64368956-04c9-4e6a-a90d-a524bb27b51b" providerId="ADAL" clId="{5B08C426-184E-47D9-BD06-B3BE2D167BD8}" dt="2024-05-11T09:10:17.059" v="1170"/>
          <ac:spMkLst>
            <pc:docMk/>
            <pc:sldMk cId="2873598558" sldId="273"/>
            <ac:spMk id="10" creationId="{42A4FC2C-047E-45A5-965D-8E1E3BF09BC6}"/>
          </ac:spMkLst>
        </pc:spChg>
      </pc:sldChg>
      <pc:sldChg chg="addSp delSp modSp add del mod">
        <pc:chgData name="Wim van den Heijkant" userId="64368956-04c9-4e6a-a90d-a524bb27b51b" providerId="ADAL" clId="{5B08C426-184E-47D9-BD06-B3BE2D167BD8}" dt="2024-05-20T07:11:26.263" v="4470" actId="47"/>
        <pc:sldMkLst>
          <pc:docMk/>
          <pc:sldMk cId="3466959613" sldId="273"/>
        </pc:sldMkLst>
        <pc:spChg chg="mod">
          <ac:chgData name="Wim van den Heijkant" userId="64368956-04c9-4e6a-a90d-a524bb27b51b" providerId="ADAL" clId="{5B08C426-184E-47D9-BD06-B3BE2D167BD8}" dt="2024-05-11T09:10:32.303" v="1191" actId="20577"/>
          <ac:spMkLst>
            <pc:docMk/>
            <pc:sldMk cId="3466959613" sldId="273"/>
            <ac:spMk id="9" creationId="{D93C0203-80A4-0A91-0947-2C13E138D2BE}"/>
          </ac:spMkLst>
        </pc:spChg>
        <pc:spChg chg="add del mod">
          <ac:chgData name="Wim van den Heijkant" userId="64368956-04c9-4e6a-a90d-a524bb27b51b" providerId="ADAL" clId="{5B08C426-184E-47D9-BD06-B3BE2D167BD8}" dt="2024-05-20T07:10:59.427" v="4464" actId="478"/>
          <ac:spMkLst>
            <pc:docMk/>
            <pc:sldMk cId="3466959613" sldId="273"/>
            <ac:spMk id="11" creationId="{98035E61-2493-785D-AC5A-7AF9C7E53B7B}"/>
          </ac:spMkLst>
        </pc:spChg>
        <pc:spChg chg="add del mod">
          <ac:chgData name="Wim van den Heijkant" userId="64368956-04c9-4e6a-a90d-a524bb27b51b" providerId="ADAL" clId="{5B08C426-184E-47D9-BD06-B3BE2D167BD8}" dt="2024-05-20T07:10:59.427" v="4464" actId="478"/>
          <ac:spMkLst>
            <pc:docMk/>
            <pc:sldMk cId="3466959613" sldId="273"/>
            <ac:spMk id="14" creationId="{4002BB4C-64B1-EC70-FDBF-5AD42BC1DB74}"/>
          </ac:spMkLst>
        </pc:spChg>
        <pc:spChg chg="del">
          <ac:chgData name="Wim van den Heijkant" userId="64368956-04c9-4e6a-a90d-a524bb27b51b" providerId="ADAL" clId="{5B08C426-184E-47D9-BD06-B3BE2D167BD8}" dt="2024-05-11T09:10:38.557" v="1192" actId="478"/>
          <ac:spMkLst>
            <pc:docMk/>
            <pc:sldMk cId="3466959613" sldId="273"/>
            <ac:spMk id="22" creationId="{9BA1563A-55E2-B5C0-4CC8-5F6CBE98ECA8}"/>
          </ac:spMkLst>
        </pc:spChg>
        <pc:spChg chg="add del mod">
          <ac:chgData name="Wim van den Heijkant" userId="64368956-04c9-4e6a-a90d-a524bb27b51b" providerId="ADAL" clId="{5B08C426-184E-47D9-BD06-B3BE2D167BD8}" dt="2024-05-20T07:11:02.454" v="4465" actId="478"/>
          <ac:spMkLst>
            <pc:docMk/>
            <pc:sldMk cId="3466959613" sldId="273"/>
            <ac:spMk id="43" creationId="{FB1DB683-A585-1252-EDEB-AC5DD824E51A}"/>
          </ac:spMkLst>
        </pc:spChg>
        <pc:spChg chg="add del mod">
          <ac:chgData name="Wim van den Heijkant" userId="64368956-04c9-4e6a-a90d-a524bb27b51b" providerId="ADAL" clId="{5B08C426-184E-47D9-BD06-B3BE2D167BD8}" dt="2024-05-20T07:11:05.186" v="4466" actId="478"/>
          <ac:spMkLst>
            <pc:docMk/>
            <pc:sldMk cId="3466959613" sldId="273"/>
            <ac:spMk id="45" creationId="{A1139F3B-B31C-B1DA-B3D3-34DCC097328A}"/>
          </ac:spMkLst>
        </pc:spChg>
        <pc:grpChg chg="del">
          <ac:chgData name="Wim van den Heijkant" userId="64368956-04c9-4e6a-a90d-a524bb27b51b" providerId="ADAL" clId="{5B08C426-184E-47D9-BD06-B3BE2D167BD8}" dt="2024-05-11T09:10:40.606" v="1193" actId="478"/>
          <ac:grpSpMkLst>
            <pc:docMk/>
            <pc:sldMk cId="3466959613" sldId="273"/>
            <ac:grpSpMk id="16" creationId="{C407F4D8-BD37-AA37-27AC-2EE3FA024D14}"/>
          </ac:grpSpMkLst>
        </pc:grp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2" creationId="{5904C3BC-E70E-2A21-D93C-D365CC60A3EF}"/>
          </ac:picMkLst>
        </pc:picChg>
        <pc:picChg chg="add del mod">
          <ac:chgData name="Wim van den Heijkant" userId="64368956-04c9-4e6a-a90d-a524bb27b51b" providerId="ADAL" clId="{5B08C426-184E-47D9-BD06-B3BE2D167BD8}" dt="2024-05-11T09:12:32.199" v="1198" actId="478"/>
          <ac:picMkLst>
            <pc:docMk/>
            <pc:sldMk cId="3466959613" sldId="273"/>
            <ac:picMk id="5" creationId="{8F335135-9830-B172-511A-67E5D82EB2EF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8" creationId="{94BA7D9E-7911-51D3-49B1-66F4C60C8AF2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13" creationId="{75F681CE-6D10-7614-7F41-E75898774FFF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20" creationId="{9D160E62-ED48-8F66-8588-0A4E793BD54F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21" creationId="{763160C4-A8F5-1C9F-264E-79CEBA45E066}"/>
          </ac:picMkLst>
        </pc:picChg>
        <pc:picChg chg="del mod">
          <ac:chgData name="Wim van den Heijkant" userId="64368956-04c9-4e6a-a90d-a524bb27b51b" providerId="ADAL" clId="{5B08C426-184E-47D9-BD06-B3BE2D167BD8}" dt="2024-05-11T09:20:06.726" v="1335" actId="478"/>
          <ac:picMkLst>
            <pc:docMk/>
            <pc:sldMk cId="3466959613" sldId="273"/>
            <ac:picMk id="24" creationId="{EAB862A2-E838-AB0F-DF3A-91F9437471C8}"/>
          </ac:picMkLst>
        </pc:picChg>
        <pc:picChg chg="add del mod">
          <ac:chgData name="Wim van den Heijkant" userId="64368956-04c9-4e6a-a90d-a524bb27b51b" providerId="ADAL" clId="{5B08C426-184E-47D9-BD06-B3BE2D167BD8}" dt="2024-05-11T09:21:17.301" v="1364" actId="478"/>
          <ac:picMkLst>
            <pc:docMk/>
            <pc:sldMk cId="3466959613" sldId="273"/>
            <ac:picMk id="26" creationId="{25231A0C-EB50-1DE5-584D-32331EA515F0}"/>
          </ac:picMkLst>
        </pc:picChg>
        <pc:picChg chg="add del mod">
          <ac:chgData name="Wim van den Heijkant" userId="64368956-04c9-4e6a-a90d-a524bb27b51b" providerId="ADAL" clId="{5B08C426-184E-47D9-BD06-B3BE2D167BD8}" dt="2024-05-11T09:21:15.465" v="1363" actId="478"/>
          <ac:picMkLst>
            <pc:docMk/>
            <pc:sldMk cId="3466959613" sldId="273"/>
            <ac:picMk id="28" creationId="{E6CDBE6D-48F4-4E06-DB75-9D1F892F6B9A}"/>
          </ac:picMkLst>
        </pc:picChg>
        <pc:picChg chg="add del mod">
          <ac:chgData name="Wim van den Heijkant" userId="64368956-04c9-4e6a-a90d-a524bb27b51b" providerId="ADAL" clId="{5B08C426-184E-47D9-BD06-B3BE2D167BD8}" dt="2024-05-11T09:23:39.812" v="1600" actId="478"/>
          <ac:picMkLst>
            <pc:docMk/>
            <pc:sldMk cId="3466959613" sldId="273"/>
            <ac:picMk id="30" creationId="{927A57FE-83B3-E2B3-6BE1-769527E81102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32" creationId="{5F0FD2E9-E429-920D-AEF6-97FEE25250A4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34" creationId="{AC3F6C34-CCB8-DD52-0639-CB4AF394C61B}"/>
          </ac:picMkLst>
        </pc:picChg>
        <pc:picChg chg="add del mod">
          <ac:chgData name="Wim van den Heijkant" userId="64368956-04c9-4e6a-a90d-a524bb27b51b" providerId="ADAL" clId="{5B08C426-184E-47D9-BD06-B3BE2D167BD8}" dt="2024-05-11T09:21:08.482" v="1360" actId="478"/>
          <ac:picMkLst>
            <pc:docMk/>
            <pc:sldMk cId="3466959613" sldId="273"/>
            <ac:picMk id="36" creationId="{E46C5221-F4B2-4B68-F8DF-2C0B669272F4}"/>
          </ac:picMkLst>
        </pc:picChg>
        <pc:picChg chg="add del mod">
          <ac:chgData name="Wim van den Heijkant" userId="64368956-04c9-4e6a-a90d-a524bb27b51b" providerId="ADAL" clId="{5B08C426-184E-47D9-BD06-B3BE2D167BD8}" dt="2024-05-11T09:23:38.814" v="1599" actId="478"/>
          <ac:picMkLst>
            <pc:docMk/>
            <pc:sldMk cId="3466959613" sldId="273"/>
            <ac:picMk id="38" creationId="{F8A82C61-F883-E37C-0BEF-AC41AB11FF39}"/>
          </ac:picMkLst>
        </pc:picChg>
        <pc:picChg chg="add del mod">
          <ac:chgData name="Wim van den Heijkant" userId="64368956-04c9-4e6a-a90d-a524bb27b51b" providerId="ADAL" clId="{5B08C426-184E-47D9-BD06-B3BE2D167BD8}" dt="2024-05-11T09:19:55.058" v="1332" actId="478"/>
          <ac:picMkLst>
            <pc:docMk/>
            <pc:sldMk cId="3466959613" sldId="273"/>
            <ac:picMk id="40" creationId="{49F1F394-5ED6-3CFC-5613-59FA5D7898CA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42" creationId="{1EED5B80-26FB-F90F-2E7B-D3E75968BDB1}"/>
          </ac:picMkLst>
        </pc:picChg>
        <pc:picChg chg="add del mod">
          <ac:chgData name="Wim van den Heijkant" userId="64368956-04c9-4e6a-a90d-a524bb27b51b" providerId="ADAL" clId="{5B08C426-184E-47D9-BD06-B3BE2D167BD8}" dt="2024-05-20T07:10:59.427" v="4464" actId="478"/>
          <ac:picMkLst>
            <pc:docMk/>
            <pc:sldMk cId="3466959613" sldId="273"/>
            <ac:picMk id="44" creationId="{7BC553EE-43E0-B949-AEB1-93721521692E}"/>
          </ac:picMkLst>
        </pc:picChg>
        <pc:picChg chg="add mod">
          <ac:chgData name="Wim van den Heijkant" userId="64368956-04c9-4e6a-a90d-a524bb27b51b" providerId="ADAL" clId="{5B08C426-184E-47D9-BD06-B3BE2D167BD8}" dt="2024-05-11T09:30:19.012" v="1616"/>
          <ac:picMkLst>
            <pc:docMk/>
            <pc:sldMk cId="3466959613" sldId="273"/>
            <ac:picMk id="46" creationId="{A470F67C-3DBD-3629-FF8B-7DD94121A69E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9:25:24.083" v="1608" actId="2696"/>
        <pc:sldMkLst>
          <pc:docMk/>
          <pc:sldMk cId="3022462484" sldId="274"/>
        </pc:sldMkLst>
        <pc:spChg chg="del">
          <ac:chgData name="Wim van den Heijkant" userId="64368956-04c9-4e6a-a90d-a524bb27b51b" providerId="ADAL" clId="{5B08C426-184E-47D9-BD06-B3BE2D167BD8}" dt="2024-05-11T09:25:20.656" v="1607"/>
          <ac:spMkLst>
            <pc:docMk/>
            <pc:sldMk cId="3022462484" sldId="274"/>
            <ac:spMk id="10" creationId="{42A4FC2C-047E-45A5-965D-8E1E3BF09BC6}"/>
          </ac:spMkLst>
        </pc:spChg>
      </pc:sldChg>
      <pc:sldChg chg="addSp delSp modSp add mod">
        <pc:chgData name="Wim van den Heijkant" userId="64368956-04c9-4e6a-a90d-a524bb27b51b" providerId="ADAL" clId="{5B08C426-184E-47D9-BD06-B3BE2D167BD8}" dt="2024-05-11T09:45:05.815" v="1976" actId="1076"/>
        <pc:sldMkLst>
          <pc:docMk/>
          <pc:sldMk cId="3255565877" sldId="274"/>
        </pc:sldMkLst>
        <pc:spChg chg="del">
          <ac:chgData name="Wim van den Heijkant" userId="64368956-04c9-4e6a-a90d-a524bb27b51b" providerId="ADAL" clId="{5B08C426-184E-47D9-BD06-B3BE2D167BD8}" dt="2024-05-11T09:30:29.147" v="1618" actId="478"/>
          <ac:spMkLst>
            <pc:docMk/>
            <pc:sldMk cId="3255565877" sldId="274"/>
            <ac:spMk id="11" creationId="{98035E61-2493-785D-AC5A-7AF9C7E53B7B}"/>
          </ac:spMkLst>
        </pc:spChg>
        <pc:spChg chg="del mod">
          <ac:chgData name="Wim van den Heijkant" userId="64368956-04c9-4e6a-a90d-a524bb27b51b" providerId="ADAL" clId="{5B08C426-184E-47D9-BD06-B3BE2D167BD8}" dt="2024-05-11T09:30:29.147" v="1618" actId="478"/>
          <ac:spMkLst>
            <pc:docMk/>
            <pc:sldMk cId="3255565877" sldId="274"/>
            <ac:spMk id="14" creationId="{4002BB4C-64B1-EC70-FDBF-5AD42BC1DB74}"/>
          </ac:spMkLst>
        </pc:spChg>
        <pc:spChg chg="add mod">
          <ac:chgData name="Wim van den Heijkant" userId="64368956-04c9-4e6a-a90d-a524bb27b51b" providerId="ADAL" clId="{5B08C426-184E-47D9-BD06-B3BE2D167BD8}" dt="2024-05-11T09:32:32.274" v="1720" actId="404"/>
          <ac:spMkLst>
            <pc:docMk/>
            <pc:sldMk cId="3255565877" sldId="274"/>
            <ac:spMk id="16" creationId="{F7649D4D-C612-2F35-F0A4-76DF213B24B4}"/>
          </ac:spMkLst>
        </pc:spChg>
        <pc:spChg chg="mod">
          <ac:chgData name="Wim van den Heijkant" userId="64368956-04c9-4e6a-a90d-a524bb27b51b" providerId="ADAL" clId="{5B08C426-184E-47D9-BD06-B3BE2D167BD8}" dt="2024-05-11T09:45:02.165" v="1974"/>
          <ac:spMkLst>
            <pc:docMk/>
            <pc:sldMk cId="3255565877" sldId="274"/>
            <ac:spMk id="19" creationId="{DFA76F1F-5F08-08DD-DDF3-CD085C0B1301}"/>
          </ac:spMkLst>
        </pc:spChg>
        <pc:spChg chg="mod">
          <ac:chgData name="Wim van den Heijkant" userId="64368956-04c9-4e6a-a90d-a524bb27b51b" providerId="ADAL" clId="{5B08C426-184E-47D9-BD06-B3BE2D167BD8}" dt="2024-05-11T09:45:02.165" v="1974"/>
          <ac:spMkLst>
            <pc:docMk/>
            <pc:sldMk cId="3255565877" sldId="274"/>
            <ac:spMk id="23" creationId="{F51C4C70-6A52-0EED-19D5-02331C39239F}"/>
          </ac:spMkLst>
        </pc:spChg>
        <pc:spChg chg="mod">
          <ac:chgData name="Wim van den Heijkant" userId="64368956-04c9-4e6a-a90d-a524bb27b51b" providerId="ADAL" clId="{5B08C426-184E-47D9-BD06-B3BE2D167BD8}" dt="2024-05-11T09:45:02.165" v="1974"/>
          <ac:spMkLst>
            <pc:docMk/>
            <pc:sldMk cId="3255565877" sldId="274"/>
            <ac:spMk id="27" creationId="{99BCF084-6480-819E-9915-65BC14F5F3FC}"/>
          </ac:spMkLst>
        </pc:spChg>
        <pc:spChg chg="del">
          <ac:chgData name="Wim van den Heijkant" userId="64368956-04c9-4e6a-a90d-a524bb27b51b" providerId="ADAL" clId="{5B08C426-184E-47D9-BD06-B3BE2D167BD8}" dt="2024-05-11T09:30:29.147" v="1618" actId="478"/>
          <ac:spMkLst>
            <pc:docMk/>
            <pc:sldMk cId="3255565877" sldId="274"/>
            <ac:spMk id="43" creationId="{FB1DB683-A585-1252-EDEB-AC5DD824E51A}"/>
          </ac:spMkLst>
        </pc:spChg>
        <pc:spChg chg="del">
          <ac:chgData name="Wim van den Heijkant" userId="64368956-04c9-4e6a-a90d-a524bb27b51b" providerId="ADAL" clId="{5B08C426-184E-47D9-BD06-B3BE2D167BD8}" dt="2024-05-11T09:30:29.147" v="1618" actId="478"/>
          <ac:spMkLst>
            <pc:docMk/>
            <pc:sldMk cId="3255565877" sldId="274"/>
            <ac:spMk id="45" creationId="{A1139F3B-B31C-B1DA-B3D3-34DCC097328A}"/>
          </ac:spMkLst>
        </pc:spChg>
        <pc:grpChg chg="add mod">
          <ac:chgData name="Wim van den Heijkant" userId="64368956-04c9-4e6a-a90d-a524bb27b51b" providerId="ADAL" clId="{5B08C426-184E-47D9-BD06-B3BE2D167BD8}" dt="2024-05-11T09:45:02.165" v="1974"/>
          <ac:grpSpMkLst>
            <pc:docMk/>
            <pc:sldMk cId="3255565877" sldId="274"/>
            <ac:grpSpMk id="17" creationId="{303632D5-88FB-E635-6F9A-A572D4CA58F2}"/>
          </ac:grpSpMkLst>
        </pc:grpChg>
        <pc:grpChg chg="add mod">
          <ac:chgData name="Wim van den Heijkant" userId="64368956-04c9-4e6a-a90d-a524bb27b51b" providerId="ADAL" clId="{5B08C426-184E-47D9-BD06-B3BE2D167BD8}" dt="2024-05-11T09:45:02.165" v="1974"/>
          <ac:grpSpMkLst>
            <pc:docMk/>
            <pc:sldMk cId="3255565877" sldId="274"/>
            <ac:grpSpMk id="22" creationId="{3EBD4377-B3AB-1C7F-BAF9-05B606AD7E01}"/>
          </ac:grpSpMkLst>
        </pc:grpChg>
        <pc:grpChg chg="add mod">
          <ac:chgData name="Wim van den Heijkant" userId="64368956-04c9-4e6a-a90d-a524bb27b51b" providerId="ADAL" clId="{5B08C426-184E-47D9-BD06-B3BE2D167BD8}" dt="2024-05-11T09:45:02.165" v="1974"/>
          <ac:grpSpMkLst>
            <pc:docMk/>
            <pc:sldMk cId="3255565877" sldId="274"/>
            <ac:grpSpMk id="26" creationId="{A7D0B8C6-7CDA-C13B-2B58-B39AD9AE8BB6}"/>
          </ac:grpSpMkLst>
        </pc:grp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2" creationId="{5904C3BC-E70E-2A21-D93C-D365CC60A3EF}"/>
          </ac:picMkLst>
        </pc:picChg>
        <pc:picChg chg="add del mod">
          <ac:chgData name="Wim van den Heijkant" userId="64368956-04c9-4e6a-a90d-a524bb27b51b" providerId="ADAL" clId="{5B08C426-184E-47D9-BD06-B3BE2D167BD8}" dt="2024-05-11T09:28:32.725" v="1614" actId="478"/>
          <ac:picMkLst>
            <pc:docMk/>
            <pc:sldMk cId="3255565877" sldId="274"/>
            <ac:picMk id="5" creationId="{383020D9-5E21-3942-9353-13BACC0078D7}"/>
          </ac:picMkLst>
        </pc:picChg>
        <pc:picChg chg="add mod">
          <ac:chgData name="Wim van den Heijkant" userId="64368956-04c9-4e6a-a90d-a524bb27b51b" providerId="ADAL" clId="{5B08C426-184E-47D9-BD06-B3BE2D167BD8}" dt="2024-05-11T09:30:23.642" v="1617"/>
          <ac:picMkLst>
            <pc:docMk/>
            <pc:sldMk cId="3255565877" sldId="274"/>
            <ac:picMk id="7" creationId="{E95FC381-A732-E6BD-777B-17BAD9C9412A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8" creationId="{94BA7D9E-7911-51D3-49B1-66F4C60C8AF2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13" creationId="{75F681CE-6D10-7614-7F41-E75898774FFF}"/>
          </ac:picMkLst>
        </pc:picChg>
        <pc:picChg chg="add mod">
          <ac:chgData name="Wim van den Heijkant" userId="64368956-04c9-4e6a-a90d-a524bb27b51b" providerId="ADAL" clId="{5B08C426-184E-47D9-BD06-B3BE2D167BD8}" dt="2024-05-11T09:45:05.815" v="1976" actId="1076"/>
          <ac:picMkLst>
            <pc:docMk/>
            <pc:sldMk cId="3255565877" sldId="274"/>
            <ac:picMk id="15" creationId="{BF168844-B418-C1FA-56C6-C6ACA544AB05}"/>
          </ac:picMkLst>
        </pc:picChg>
        <pc:picChg chg="mod">
          <ac:chgData name="Wim van den Heijkant" userId="64368956-04c9-4e6a-a90d-a524bb27b51b" providerId="ADAL" clId="{5B08C426-184E-47D9-BD06-B3BE2D167BD8}" dt="2024-05-11T09:45:02.165" v="1974"/>
          <ac:picMkLst>
            <pc:docMk/>
            <pc:sldMk cId="3255565877" sldId="274"/>
            <ac:picMk id="18" creationId="{5A73BAB7-8B03-C94E-E634-1F48E19A7666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20" creationId="{9D160E62-ED48-8F66-8588-0A4E793BD54F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21" creationId="{763160C4-A8F5-1C9F-264E-79CEBA45E066}"/>
          </ac:picMkLst>
        </pc:picChg>
        <pc:picChg chg="mod">
          <ac:chgData name="Wim van den Heijkant" userId="64368956-04c9-4e6a-a90d-a524bb27b51b" providerId="ADAL" clId="{5B08C426-184E-47D9-BD06-B3BE2D167BD8}" dt="2024-05-11T09:45:02.165" v="1974"/>
          <ac:picMkLst>
            <pc:docMk/>
            <pc:sldMk cId="3255565877" sldId="274"/>
            <ac:picMk id="24" creationId="{0E8BBD5A-6137-5EF6-A234-983E0FA775F0}"/>
          </ac:picMkLst>
        </pc:picChg>
        <pc:picChg chg="mod">
          <ac:chgData name="Wim van den Heijkant" userId="64368956-04c9-4e6a-a90d-a524bb27b51b" providerId="ADAL" clId="{5B08C426-184E-47D9-BD06-B3BE2D167BD8}" dt="2024-05-11T09:45:02.165" v="1974"/>
          <ac:picMkLst>
            <pc:docMk/>
            <pc:sldMk cId="3255565877" sldId="274"/>
            <ac:picMk id="28" creationId="{D0A98ADA-83E8-2BEA-4242-A39FFBD7A8C0}"/>
          </ac:picMkLst>
        </pc:picChg>
        <pc:picChg chg="mod">
          <ac:chgData name="Wim van den Heijkant" userId="64368956-04c9-4e6a-a90d-a524bb27b51b" providerId="ADAL" clId="{5B08C426-184E-47D9-BD06-B3BE2D167BD8}" dt="2024-05-11T09:45:02.165" v="1974"/>
          <ac:picMkLst>
            <pc:docMk/>
            <pc:sldMk cId="3255565877" sldId="274"/>
            <ac:picMk id="29" creationId="{478108F0-F63D-B76B-B518-66D45466E58D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32" creationId="{5F0FD2E9-E429-920D-AEF6-97FEE25250A4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34" creationId="{AC3F6C34-CCB8-DD52-0639-CB4AF394C61B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42" creationId="{1EED5B80-26FB-F90F-2E7B-D3E75968BDB1}"/>
          </ac:picMkLst>
        </pc:picChg>
        <pc:picChg chg="del">
          <ac:chgData name="Wim van den Heijkant" userId="64368956-04c9-4e6a-a90d-a524bb27b51b" providerId="ADAL" clId="{5B08C426-184E-47D9-BD06-B3BE2D167BD8}" dt="2024-05-11T09:30:29.147" v="1618" actId="478"/>
          <ac:picMkLst>
            <pc:docMk/>
            <pc:sldMk cId="3255565877" sldId="274"/>
            <ac:picMk id="44" creationId="{7BC553EE-43E0-B949-AEB1-93721521692E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9:32:59.045" v="1723" actId="2696"/>
        <pc:sldMkLst>
          <pc:docMk/>
          <pc:sldMk cId="117714869" sldId="275"/>
        </pc:sldMkLst>
        <pc:spChg chg="del">
          <ac:chgData name="Wim van den Heijkant" userId="64368956-04c9-4e6a-a90d-a524bb27b51b" providerId="ADAL" clId="{5B08C426-184E-47D9-BD06-B3BE2D167BD8}" dt="2024-05-11T09:32:54.930" v="1722"/>
          <ac:spMkLst>
            <pc:docMk/>
            <pc:sldMk cId="117714869" sldId="275"/>
            <ac:spMk id="10" creationId="{42A4FC2C-047E-45A5-965D-8E1E3BF09BC6}"/>
          </ac:spMkLst>
        </pc:spChg>
      </pc:sldChg>
      <pc:sldChg chg="delSp add del setBg delDesignElem">
        <pc:chgData name="Wim van den Heijkant" userId="64368956-04c9-4e6a-a90d-a524bb27b51b" providerId="ADAL" clId="{5B08C426-184E-47D9-BD06-B3BE2D167BD8}" dt="2024-05-11T09:33:12.371" v="1726" actId="2696"/>
        <pc:sldMkLst>
          <pc:docMk/>
          <pc:sldMk cId="2555960040" sldId="275"/>
        </pc:sldMkLst>
        <pc:spChg chg="del">
          <ac:chgData name="Wim van den Heijkant" userId="64368956-04c9-4e6a-a90d-a524bb27b51b" providerId="ADAL" clId="{5B08C426-184E-47D9-BD06-B3BE2D167BD8}" dt="2024-05-11T09:33:09.587" v="1725"/>
          <ac:spMkLst>
            <pc:docMk/>
            <pc:sldMk cId="2555960040" sldId="275"/>
            <ac:spMk id="10" creationId="{42A4FC2C-047E-45A5-965D-8E1E3BF09BC6}"/>
          </ac:spMkLst>
        </pc:spChg>
      </pc:sldChg>
      <pc:sldChg chg="addSp delSp modSp add mod ord">
        <pc:chgData name="Wim van den Heijkant" userId="64368956-04c9-4e6a-a90d-a524bb27b51b" providerId="ADAL" clId="{5B08C426-184E-47D9-BD06-B3BE2D167BD8}" dt="2024-05-11T09:46:12.630" v="1979" actId="1076"/>
        <pc:sldMkLst>
          <pc:docMk/>
          <pc:sldMk cId="2862265038" sldId="275"/>
        </pc:sldMkLst>
        <pc:spChg chg="mod">
          <ac:chgData name="Wim van den Heijkant" userId="64368956-04c9-4e6a-a90d-a524bb27b51b" providerId="ADAL" clId="{5B08C426-184E-47D9-BD06-B3BE2D167BD8}" dt="2024-05-11T09:35:00.637" v="1837" actId="1076"/>
          <ac:spMkLst>
            <pc:docMk/>
            <pc:sldMk cId="2862265038" sldId="275"/>
            <ac:spMk id="16" creationId="{F7649D4D-C612-2F35-F0A4-76DF213B24B4}"/>
          </ac:spMkLst>
        </pc:spChg>
        <pc:picChg chg="add del mod">
          <ac:chgData name="Wim van den Heijkant" userId="64368956-04c9-4e6a-a90d-a524bb27b51b" providerId="ADAL" clId="{5B08C426-184E-47D9-BD06-B3BE2D167BD8}" dt="2024-05-11T09:46:07.694" v="1977" actId="478"/>
          <ac:picMkLst>
            <pc:docMk/>
            <pc:sldMk cId="2862265038" sldId="275"/>
            <ac:picMk id="3" creationId="{F453ECE0-9E4B-6A99-9865-82E823DD1FCF}"/>
          </ac:picMkLst>
        </pc:picChg>
        <pc:picChg chg="add mod">
          <ac:chgData name="Wim van den Heijkant" userId="64368956-04c9-4e6a-a90d-a524bb27b51b" providerId="ADAL" clId="{5B08C426-184E-47D9-BD06-B3BE2D167BD8}" dt="2024-05-11T09:46:12.630" v="1979" actId="1076"/>
          <ac:picMkLst>
            <pc:docMk/>
            <pc:sldMk cId="2862265038" sldId="275"/>
            <ac:picMk id="8" creationId="{B8881511-57AB-2376-1E3E-5178A2AFAB95}"/>
          </ac:picMkLst>
        </pc:picChg>
        <pc:picChg chg="mod modCrop">
          <ac:chgData name="Wim van den Heijkant" userId="64368956-04c9-4e6a-a90d-a524bb27b51b" providerId="ADAL" clId="{5B08C426-184E-47D9-BD06-B3BE2D167BD8}" dt="2024-05-11T09:34:49.982" v="1833" actId="1076"/>
          <ac:picMkLst>
            <pc:docMk/>
            <pc:sldMk cId="2862265038" sldId="275"/>
            <ac:picMk id="15" creationId="{BF168844-B418-C1FA-56C6-C6ACA544AB05}"/>
          </ac:picMkLst>
        </pc:picChg>
      </pc:sldChg>
      <pc:sldChg chg="addSp delSp modSp add mod ord">
        <pc:chgData name="Wim van den Heijkant" userId="64368956-04c9-4e6a-a90d-a524bb27b51b" providerId="ADAL" clId="{5B08C426-184E-47D9-BD06-B3BE2D167BD8}" dt="2024-05-11T09:38:05.639" v="1859" actId="1076"/>
        <pc:sldMkLst>
          <pc:docMk/>
          <pc:sldMk cId="764214326" sldId="276"/>
        </pc:sldMkLst>
        <pc:spChg chg="add del mod">
          <ac:chgData name="Wim van den Heijkant" userId="64368956-04c9-4e6a-a90d-a524bb27b51b" providerId="ADAL" clId="{5B08C426-184E-47D9-BD06-B3BE2D167BD8}" dt="2024-05-11T09:37:19.982" v="1847" actId="478"/>
          <ac:spMkLst>
            <pc:docMk/>
            <pc:sldMk cId="764214326" sldId="276"/>
            <ac:spMk id="3" creationId="{B4E0EFD9-08B5-485D-60FB-2CD2419B95A4}"/>
          </ac:spMkLst>
        </pc:spChg>
        <pc:spChg chg="del">
          <ac:chgData name="Wim van den Heijkant" userId="64368956-04c9-4e6a-a90d-a524bb27b51b" providerId="ADAL" clId="{5B08C426-184E-47D9-BD06-B3BE2D167BD8}" dt="2024-05-11T09:35:53.227" v="1841" actId="478"/>
          <ac:spMkLst>
            <pc:docMk/>
            <pc:sldMk cId="764214326" sldId="276"/>
            <ac:spMk id="9" creationId="{D93C0203-80A4-0A91-0947-2C13E138D2BE}"/>
          </ac:spMkLst>
        </pc:spChg>
        <pc:spChg chg="del">
          <ac:chgData name="Wim van den Heijkant" userId="64368956-04c9-4e6a-a90d-a524bb27b51b" providerId="ADAL" clId="{5B08C426-184E-47D9-BD06-B3BE2D167BD8}" dt="2024-05-11T09:35:56.481" v="1842" actId="478"/>
          <ac:spMkLst>
            <pc:docMk/>
            <pc:sldMk cId="764214326" sldId="276"/>
            <ac:spMk id="11" creationId="{98035E61-2493-785D-AC5A-7AF9C7E53B7B}"/>
          </ac:spMkLst>
        </pc:spChg>
        <pc:spChg chg="add mod">
          <ac:chgData name="Wim van den Heijkant" userId="64368956-04c9-4e6a-a90d-a524bb27b51b" providerId="ADAL" clId="{5B08C426-184E-47D9-BD06-B3BE2D167BD8}" dt="2024-05-11T09:38:01.438" v="1858" actId="20577"/>
          <ac:spMkLst>
            <pc:docMk/>
            <pc:sldMk cId="764214326" sldId="276"/>
            <ac:spMk id="12" creationId="{E3256A30-87C2-048D-8270-7A597EF82831}"/>
          </ac:spMkLst>
        </pc:spChg>
        <pc:spChg chg="del">
          <ac:chgData name="Wim van den Heijkant" userId="64368956-04c9-4e6a-a90d-a524bb27b51b" providerId="ADAL" clId="{5B08C426-184E-47D9-BD06-B3BE2D167BD8}" dt="2024-05-11T09:35:56.481" v="1842" actId="478"/>
          <ac:spMkLst>
            <pc:docMk/>
            <pc:sldMk cId="764214326" sldId="276"/>
            <ac:spMk id="14" creationId="{4002BB4C-64B1-EC70-FDBF-5AD42BC1DB74}"/>
          </ac:spMkLst>
        </pc:spChg>
        <pc:spChg chg="del">
          <ac:chgData name="Wim van den Heijkant" userId="64368956-04c9-4e6a-a90d-a524bb27b51b" providerId="ADAL" clId="{5B08C426-184E-47D9-BD06-B3BE2D167BD8}" dt="2024-05-11T09:35:56.481" v="1842" actId="478"/>
          <ac:spMkLst>
            <pc:docMk/>
            <pc:sldMk cId="764214326" sldId="276"/>
            <ac:spMk id="43" creationId="{FB1DB683-A585-1252-EDEB-AC5DD824E51A}"/>
          </ac:spMkLst>
        </pc:spChg>
        <pc:spChg chg="del">
          <ac:chgData name="Wim van den Heijkant" userId="64368956-04c9-4e6a-a90d-a524bb27b51b" providerId="ADAL" clId="{5B08C426-184E-47D9-BD06-B3BE2D167BD8}" dt="2024-05-11T09:35:56.481" v="1842" actId="478"/>
          <ac:spMkLst>
            <pc:docMk/>
            <pc:sldMk cId="764214326" sldId="276"/>
            <ac:spMk id="45" creationId="{A1139F3B-B31C-B1DA-B3D3-34DCC097328A}"/>
          </ac:spMkLst>
        </pc:sp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2" creationId="{5904C3BC-E70E-2A21-D93C-D365CC60A3EF}"/>
          </ac:picMkLst>
        </pc:picChg>
        <pc:picChg chg="add mod">
          <ac:chgData name="Wim van den Heijkant" userId="64368956-04c9-4e6a-a90d-a524bb27b51b" providerId="ADAL" clId="{5B08C426-184E-47D9-BD06-B3BE2D167BD8}" dt="2024-05-11T09:38:05.639" v="1859" actId="1076"/>
          <ac:picMkLst>
            <pc:docMk/>
            <pc:sldMk cId="764214326" sldId="276"/>
            <ac:picMk id="7" creationId="{0DAEC194-FA08-44F6-1AED-4B0C6BDB7859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8" creationId="{94BA7D9E-7911-51D3-49B1-66F4C60C8AF2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13" creationId="{75F681CE-6D10-7614-7F41-E75898774FFF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20" creationId="{9D160E62-ED48-8F66-8588-0A4E793BD54F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21" creationId="{763160C4-A8F5-1C9F-264E-79CEBA45E066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32" creationId="{5F0FD2E9-E429-920D-AEF6-97FEE25250A4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34" creationId="{AC3F6C34-CCB8-DD52-0639-CB4AF394C61B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42" creationId="{1EED5B80-26FB-F90F-2E7B-D3E75968BDB1}"/>
          </ac:picMkLst>
        </pc:picChg>
        <pc:picChg chg="del">
          <ac:chgData name="Wim van den Heijkant" userId="64368956-04c9-4e6a-a90d-a524bb27b51b" providerId="ADAL" clId="{5B08C426-184E-47D9-BD06-B3BE2D167BD8}" dt="2024-05-11T09:35:56.481" v="1842" actId="478"/>
          <ac:picMkLst>
            <pc:docMk/>
            <pc:sldMk cId="764214326" sldId="276"/>
            <ac:picMk id="44" creationId="{7BC553EE-43E0-B949-AEB1-93721521692E}"/>
          </ac:picMkLst>
        </pc:picChg>
        <pc:picChg chg="add">
          <ac:chgData name="Wim van den Heijkant" userId="64368956-04c9-4e6a-a90d-a524bb27b51b" providerId="ADAL" clId="{5B08C426-184E-47D9-BD06-B3BE2D167BD8}" dt="2024-05-11T09:36:33.510" v="1843"/>
          <ac:picMkLst>
            <pc:docMk/>
            <pc:sldMk cId="764214326" sldId="276"/>
            <ac:picMk id="1026" creationId="{8AFE69FA-A03D-273C-1940-5E0D7172B999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1T09:39:53.567" v="1863" actId="47"/>
        <pc:sldMkLst>
          <pc:docMk/>
          <pc:sldMk cId="3851010323" sldId="277"/>
        </pc:sldMkLst>
        <pc:spChg chg="del">
          <ac:chgData name="Wim van den Heijkant" userId="64368956-04c9-4e6a-a90d-a524bb27b51b" providerId="ADAL" clId="{5B08C426-184E-47D9-BD06-B3BE2D167BD8}" dt="2024-05-11T09:39:10.800" v="1861"/>
          <ac:spMkLst>
            <pc:docMk/>
            <pc:sldMk cId="3851010323" sldId="277"/>
            <ac:spMk id="10" creationId="{42A4FC2C-047E-45A5-965D-8E1E3BF09BC6}"/>
          </ac:spMkLst>
        </pc:spChg>
      </pc:sldChg>
      <pc:sldChg chg="addSp delSp modSp add mod">
        <pc:chgData name="Wim van den Heijkant" userId="64368956-04c9-4e6a-a90d-a524bb27b51b" providerId="ADAL" clId="{5B08C426-184E-47D9-BD06-B3BE2D167BD8}" dt="2024-05-13T09:59:35.006" v="2080" actId="1076"/>
        <pc:sldMkLst>
          <pc:docMk/>
          <pc:sldMk cId="2519119941" sldId="278"/>
        </pc:sldMkLst>
        <pc:spChg chg="mod">
          <ac:chgData name="Wim van den Heijkant" userId="64368956-04c9-4e6a-a90d-a524bb27b51b" providerId="ADAL" clId="{5B08C426-184E-47D9-BD06-B3BE2D167BD8}" dt="2024-05-13T09:59:35.006" v="2080" actId="1076"/>
          <ac:spMkLst>
            <pc:docMk/>
            <pc:sldMk cId="2519119941" sldId="278"/>
            <ac:spMk id="16" creationId="{F7649D4D-C612-2F35-F0A4-76DF213B24B4}"/>
          </ac:spMkLst>
        </pc:spChg>
        <pc:picChg chg="add del mod">
          <ac:chgData name="Wim van den Heijkant" userId="64368956-04c9-4e6a-a90d-a524bb27b51b" providerId="ADAL" clId="{5B08C426-184E-47D9-BD06-B3BE2D167BD8}" dt="2024-05-13T09:59:08.551" v="2073" actId="478"/>
          <ac:picMkLst>
            <pc:docMk/>
            <pc:sldMk cId="2519119941" sldId="278"/>
            <ac:picMk id="2" creationId="{2BA5F0BF-39F8-CED7-1126-8A65DEF219DF}"/>
          </ac:picMkLst>
        </pc:picChg>
        <pc:picChg chg="add mod modCrop">
          <ac:chgData name="Wim van den Heijkant" userId="64368956-04c9-4e6a-a90d-a524bb27b51b" providerId="ADAL" clId="{5B08C426-184E-47D9-BD06-B3BE2D167BD8}" dt="2024-05-13T09:59:27.344" v="2078" actId="1076"/>
          <ac:picMkLst>
            <pc:docMk/>
            <pc:sldMk cId="2519119941" sldId="278"/>
            <ac:picMk id="3" creationId="{69DFF002-72DB-47DB-D226-A4E9F884697A}"/>
          </ac:picMkLst>
        </pc:picChg>
        <pc:picChg chg="del">
          <ac:chgData name="Wim van den Heijkant" userId="64368956-04c9-4e6a-a90d-a524bb27b51b" providerId="ADAL" clId="{5B08C426-184E-47D9-BD06-B3BE2D167BD8}" dt="2024-05-11T09:39:55.991" v="1864" actId="478"/>
          <ac:picMkLst>
            <pc:docMk/>
            <pc:sldMk cId="2519119941" sldId="278"/>
            <ac:picMk id="15" creationId="{BF168844-B418-C1FA-56C6-C6ACA544AB05}"/>
          </ac:picMkLst>
        </pc:picChg>
      </pc:sldChg>
      <pc:sldChg chg="addSp delSp modSp add mod">
        <pc:chgData name="Wim van den Heijkant" userId="64368956-04c9-4e6a-a90d-a524bb27b51b" providerId="ADAL" clId="{5B08C426-184E-47D9-BD06-B3BE2D167BD8}" dt="2024-05-13T10:44:11.525" v="2218" actId="20577"/>
        <pc:sldMkLst>
          <pc:docMk/>
          <pc:sldMk cId="1242604034" sldId="279"/>
        </pc:sldMkLst>
        <pc:spChg chg="add mod">
          <ac:chgData name="Wim van den Heijkant" userId="64368956-04c9-4e6a-a90d-a524bb27b51b" providerId="ADAL" clId="{5B08C426-184E-47D9-BD06-B3BE2D167BD8}" dt="2024-05-13T10:43:28.184" v="2123" actId="14100"/>
          <ac:spMkLst>
            <pc:docMk/>
            <pc:sldMk cId="1242604034" sldId="279"/>
            <ac:spMk id="15" creationId="{CF459EF8-88A5-5D04-3DB5-A91FDC351AF1}"/>
          </ac:spMkLst>
        </pc:spChg>
        <pc:spChg chg="mod">
          <ac:chgData name="Wim van den Heijkant" userId="64368956-04c9-4e6a-a90d-a524bb27b51b" providerId="ADAL" clId="{5B08C426-184E-47D9-BD06-B3BE2D167BD8}" dt="2024-05-13T10:44:11.525" v="2218" actId="20577"/>
          <ac:spMkLst>
            <pc:docMk/>
            <pc:sldMk cId="1242604034" sldId="279"/>
            <ac:spMk id="16" creationId="{F7649D4D-C612-2F35-F0A4-76DF213B24B4}"/>
          </ac:spMkLst>
        </pc:spChg>
        <pc:spChg chg="add mod">
          <ac:chgData name="Wim van den Heijkant" userId="64368956-04c9-4e6a-a90d-a524bb27b51b" providerId="ADAL" clId="{5B08C426-184E-47D9-BD06-B3BE2D167BD8}" dt="2024-05-13T10:43:43.624" v="2134" actId="1076"/>
          <ac:spMkLst>
            <pc:docMk/>
            <pc:sldMk cId="1242604034" sldId="279"/>
            <ac:spMk id="17" creationId="{559DCBA1-1312-DD23-F755-E714C5595270}"/>
          </ac:spMkLst>
        </pc:spChg>
        <pc:picChg chg="del">
          <ac:chgData name="Wim van den Heijkant" userId="64368956-04c9-4e6a-a90d-a524bb27b51b" providerId="ADAL" clId="{5B08C426-184E-47D9-BD06-B3BE2D167BD8}" dt="2024-05-13T09:59:53.129" v="2085" actId="478"/>
          <ac:picMkLst>
            <pc:docMk/>
            <pc:sldMk cId="1242604034" sldId="279"/>
            <ac:picMk id="3" creationId="{69DFF002-72DB-47DB-D226-A4E9F884697A}"/>
          </ac:picMkLst>
        </pc:picChg>
        <pc:picChg chg="add mod">
          <ac:chgData name="Wim van den Heijkant" userId="64368956-04c9-4e6a-a90d-a524bb27b51b" providerId="ADAL" clId="{5B08C426-184E-47D9-BD06-B3BE2D167BD8}" dt="2024-05-13T10:03:59.648" v="2105" actId="1076"/>
          <ac:picMkLst>
            <pc:docMk/>
            <pc:sldMk cId="1242604034" sldId="279"/>
            <ac:picMk id="5" creationId="{F9B973BC-C7FB-EAB8-881F-CC5248FD5401}"/>
          </ac:picMkLst>
        </pc:picChg>
        <pc:picChg chg="mod">
          <ac:chgData name="Wim van den Heijkant" userId="64368956-04c9-4e6a-a90d-a524bb27b51b" providerId="ADAL" clId="{5B08C426-184E-47D9-BD06-B3BE2D167BD8}" dt="2024-05-13T10:03:56.707" v="2103" actId="1076"/>
          <ac:picMkLst>
            <pc:docMk/>
            <pc:sldMk cId="1242604034" sldId="279"/>
            <ac:picMk id="7" creationId="{E95FC381-A732-E6BD-777B-17BAD9C9412A}"/>
          </ac:picMkLst>
        </pc:picChg>
        <pc:picChg chg="add mod">
          <ac:chgData name="Wim van den Heijkant" userId="64368956-04c9-4e6a-a90d-a524bb27b51b" providerId="ADAL" clId="{5B08C426-184E-47D9-BD06-B3BE2D167BD8}" dt="2024-05-13T10:03:55.167" v="2101" actId="1076"/>
          <ac:picMkLst>
            <pc:docMk/>
            <pc:sldMk cId="1242604034" sldId="279"/>
            <ac:picMk id="8" creationId="{87F92EF5-B4E3-153A-5EBB-E9910ED197BB}"/>
          </ac:picMkLst>
        </pc:picChg>
        <pc:picChg chg="add mod">
          <ac:chgData name="Wim van den Heijkant" userId="64368956-04c9-4e6a-a90d-a524bb27b51b" providerId="ADAL" clId="{5B08C426-184E-47D9-BD06-B3BE2D167BD8}" dt="2024-05-13T10:03:55.167" v="2101" actId="1076"/>
          <ac:picMkLst>
            <pc:docMk/>
            <pc:sldMk cId="1242604034" sldId="279"/>
            <ac:picMk id="11" creationId="{EBF0556B-D3AE-6DF8-E22D-6B9BBC41B6FC}"/>
          </ac:picMkLst>
        </pc:picChg>
        <pc:picChg chg="add mod">
          <ac:chgData name="Wim van den Heijkant" userId="64368956-04c9-4e6a-a90d-a524bb27b51b" providerId="ADAL" clId="{5B08C426-184E-47D9-BD06-B3BE2D167BD8}" dt="2024-05-13T10:04:11.257" v="2110" actId="1076"/>
          <ac:picMkLst>
            <pc:docMk/>
            <pc:sldMk cId="1242604034" sldId="279"/>
            <ac:picMk id="13" creationId="{336D1405-3E8D-A9CB-4738-F4770DC12AD8}"/>
          </ac:picMkLst>
        </pc:picChg>
        <pc:picChg chg="add mod">
          <ac:chgData name="Wim van den Heijkant" userId="64368956-04c9-4e6a-a90d-a524bb27b51b" providerId="ADAL" clId="{5B08C426-184E-47D9-BD06-B3BE2D167BD8}" dt="2024-05-13T10:04:20.140" v="2113" actId="1076"/>
          <ac:picMkLst>
            <pc:docMk/>
            <pc:sldMk cId="1242604034" sldId="279"/>
            <ac:picMk id="14" creationId="{C94AF1B8-014E-DFE6-84CE-397AB83B4DFE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13T09:59:46.490" v="2083" actId="47"/>
        <pc:sldMkLst>
          <pc:docMk/>
          <pc:sldMk cId="2773834828" sldId="279"/>
        </pc:sldMkLst>
        <pc:spChg chg="del">
          <ac:chgData name="Wim van den Heijkant" userId="64368956-04c9-4e6a-a90d-a524bb27b51b" providerId="ADAL" clId="{5B08C426-184E-47D9-BD06-B3BE2D167BD8}" dt="2024-05-13T09:59:43.896" v="2082"/>
          <ac:spMkLst>
            <pc:docMk/>
            <pc:sldMk cId="2773834828" sldId="279"/>
            <ac:spMk id="10" creationId="{42A4FC2C-047E-45A5-965D-8E1E3BF09BC6}"/>
          </ac:spMkLst>
        </pc:spChg>
      </pc:sldChg>
      <pc:sldChg chg="addSp delSp modSp add mod ord setBg delDesignElem">
        <pc:chgData name="Wim van den Heijkant" userId="64368956-04c9-4e6a-a90d-a524bb27b51b" providerId="ADAL" clId="{5B08C426-184E-47D9-BD06-B3BE2D167BD8}" dt="2024-05-20T06:18:44.363" v="3844" actId="313"/>
        <pc:sldMkLst>
          <pc:docMk/>
          <pc:sldMk cId="809021143" sldId="280"/>
        </pc:sldMkLst>
        <pc:spChg chg="add mod">
          <ac:chgData name="Wim van den Heijkant" userId="64368956-04c9-4e6a-a90d-a524bb27b51b" providerId="ADAL" clId="{5B08C426-184E-47D9-BD06-B3BE2D167BD8}" dt="2024-05-20T06:18:44.363" v="3844" actId="313"/>
          <ac:spMkLst>
            <pc:docMk/>
            <pc:sldMk cId="809021143" sldId="280"/>
            <ac:spMk id="2" creationId="{058924E0-F123-CB34-4D52-6F9A6E1A2B46}"/>
          </ac:spMkLst>
        </pc:spChg>
        <pc:spChg chg="add mod">
          <ac:chgData name="Wim van den Heijkant" userId="64368956-04c9-4e6a-a90d-a524bb27b51b" providerId="ADAL" clId="{5B08C426-184E-47D9-BD06-B3BE2D167BD8}" dt="2024-05-20T06:11:22.428" v="3569" actId="20577"/>
          <ac:spMkLst>
            <pc:docMk/>
            <pc:sldMk cId="809021143" sldId="280"/>
            <ac:spMk id="3" creationId="{279E0932-8DBD-5C71-8434-91CE8491437E}"/>
          </ac:spMkLst>
        </pc:spChg>
        <pc:spChg chg="mod">
          <ac:chgData name="Wim van den Heijkant" userId="64368956-04c9-4e6a-a90d-a524bb27b51b" providerId="ADAL" clId="{5B08C426-184E-47D9-BD06-B3BE2D167BD8}" dt="2024-05-20T06:03:50.438" v="3468" actId="20577"/>
          <ac:spMkLst>
            <pc:docMk/>
            <pc:sldMk cId="809021143" sldId="280"/>
            <ac:spMk id="9" creationId="{D93C0203-80A4-0A91-0947-2C13E138D2BE}"/>
          </ac:spMkLst>
        </pc:spChg>
        <pc:spChg chg="add del">
          <ac:chgData name="Wim van den Heijkant" userId="64368956-04c9-4e6a-a90d-a524bb27b51b" providerId="ADAL" clId="{5B08C426-184E-47D9-BD06-B3BE2D167BD8}" dt="2024-05-20T06:07:00.793" v="3519"/>
          <ac:spMkLst>
            <pc:docMk/>
            <pc:sldMk cId="809021143" sldId="280"/>
            <ac:spMk id="10" creationId="{42A4FC2C-047E-45A5-965D-8E1E3BF09BC6}"/>
          </ac:spMkLst>
        </pc:spChg>
        <pc:grpChg chg="del">
          <ac:chgData name="Wim van den Heijkant" userId="64368956-04c9-4e6a-a90d-a524bb27b51b" providerId="ADAL" clId="{5B08C426-184E-47D9-BD06-B3BE2D167BD8}" dt="2024-05-20T06:04:01.518" v="3471" actId="478"/>
          <ac:grpSpMkLst>
            <pc:docMk/>
            <pc:sldMk cId="809021143" sldId="280"/>
            <ac:grpSpMk id="27" creationId="{71EDC9D9-4984-B709-F438-7D8014C674E0}"/>
          </ac:grpSpMkLst>
        </pc:grpChg>
        <pc:grpChg chg="del">
          <ac:chgData name="Wim van den Heijkant" userId="64368956-04c9-4e6a-a90d-a524bb27b51b" providerId="ADAL" clId="{5B08C426-184E-47D9-BD06-B3BE2D167BD8}" dt="2024-05-20T06:04:06.046" v="3475" actId="478"/>
          <ac:grpSpMkLst>
            <pc:docMk/>
            <pc:sldMk cId="809021143" sldId="280"/>
            <ac:grpSpMk id="45" creationId="{B18C2AD4-3A46-CDBC-D7E0-933B2CA0C7A1}"/>
          </ac:grpSpMkLst>
        </pc:grpChg>
        <pc:grpChg chg="del">
          <ac:chgData name="Wim van den Heijkant" userId="64368956-04c9-4e6a-a90d-a524bb27b51b" providerId="ADAL" clId="{5B08C426-184E-47D9-BD06-B3BE2D167BD8}" dt="2024-05-20T06:04:02.684" v="3473" actId="478"/>
          <ac:grpSpMkLst>
            <pc:docMk/>
            <pc:sldMk cId="809021143" sldId="280"/>
            <ac:grpSpMk id="50" creationId="{E5BBB8FE-C56C-BC91-DF0C-539D660147E2}"/>
          </ac:grpSpMkLst>
        </pc:grpChg>
        <pc:picChg chg="del">
          <ac:chgData name="Wim van den Heijkant" userId="64368956-04c9-4e6a-a90d-a524bb27b51b" providerId="ADAL" clId="{5B08C426-184E-47D9-BD06-B3BE2D167BD8}" dt="2024-05-20T06:04:04.084" v="3474" actId="478"/>
          <ac:picMkLst>
            <pc:docMk/>
            <pc:sldMk cId="809021143" sldId="280"/>
            <ac:picMk id="41" creationId="{323D308E-315C-7A24-BE39-D60DD97813C4}"/>
          </ac:picMkLst>
        </pc:picChg>
        <pc:picChg chg="del">
          <ac:chgData name="Wim van den Heijkant" userId="64368956-04c9-4e6a-a90d-a524bb27b51b" providerId="ADAL" clId="{5B08C426-184E-47D9-BD06-B3BE2D167BD8}" dt="2024-05-20T06:04:02.244" v="3472" actId="478"/>
          <ac:picMkLst>
            <pc:docMk/>
            <pc:sldMk cId="809021143" sldId="280"/>
            <ac:picMk id="44" creationId="{66134F8A-E4AF-EB0A-F94D-6085FA6D8106}"/>
          </ac:picMkLst>
        </pc:picChg>
      </pc:sldChg>
      <pc:sldChg chg="delSp add del setBg delDesignElem">
        <pc:chgData name="Wim van den Heijkant" userId="64368956-04c9-4e6a-a90d-a524bb27b51b" providerId="ADAL" clId="{5B08C426-184E-47D9-BD06-B3BE2D167BD8}" dt="2024-05-20T06:03:32.400" v="3448" actId="2696"/>
        <pc:sldMkLst>
          <pc:docMk/>
          <pc:sldMk cId="3650607340" sldId="280"/>
        </pc:sldMkLst>
        <pc:spChg chg="del">
          <ac:chgData name="Wim van den Heijkant" userId="64368956-04c9-4e6a-a90d-a524bb27b51b" providerId="ADAL" clId="{5B08C426-184E-47D9-BD06-B3BE2D167BD8}" dt="2024-05-20T06:03:29.020" v="3447"/>
          <ac:spMkLst>
            <pc:docMk/>
            <pc:sldMk cId="3650607340" sldId="280"/>
            <ac:spMk id="10" creationId="{42A4FC2C-047E-45A5-965D-8E1E3BF09BC6}"/>
          </ac:spMkLst>
        </pc:spChg>
      </pc:sldChg>
      <pc:sldChg chg="modSp add mod ord">
        <pc:chgData name="Wim van den Heijkant" userId="64368956-04c9-4e6a-a90d-a524bb27b51b" providerId="ADAL" clId="{5B08C426-184E-47D9-BD06-B3BE2D167BD8}" dt="2024-05-20T06:20:19.066" v="3992" actId="20577"/>
        <pc:sldMkLst>
          <pc:docMk/>
          <pc:sldMk cId="2421526797" sldId="281"/>
        </pc:sldMkLst>
        <pc:spChg chg="mod">
          <ac:chgData name="Wim van den Heijkant" userId="64368956-04c9-4e6a-a90d-a524bb27b51b" providerId="ADAL" clId="{5B08C426-184E-47D9-BD06-B3BE2D167BD8}" dt="2024-05-20T06:20:19.066" v="3992" actId="20577"/>
          <ac:spMkLst>
            <pc:docMk/>
            <pc:sldMk cId="2421526797" sldId="281"/>
            <ac:spMk id="2" creationId="{058924E0-F123-CB34-4D52-6F9A6E1A2B46}"/>
          </ac:spMkLst>
        </pc:spChg>
        <pc:spChg chg="mod">
          <ac:chgData name="Wim van den Heijkant" userId="64368956-04c9-4e6a-a90d-a524bb27b51b" providerId="ADAL" clId="{5B08C426-184E-47D9-BD06-B3BE2D167BD8}" dt="2024-05-20T06:18:04.572" v="3793" actId="20577"/>
          <ac:spMkLst>
            <pc:docMk/>
            <pc:sldMk cId="2421526797" sldId="281"/>
            <ac:spMk id="9" creationId="{D93C0203-80A4-0A91-0947-2C13E138D2BE}"/>
          </ac:spMkLst>
        </pc:spChg>
      </pc:sldChg>
      <pc:sldChg chg="add del">
        <pc:chgData name="Wim van den Heijkant" userId="64368956-04c9-4e6a-a90d-a524bb27b51b" providerId="ADAL" clId="{5B08C426-184E-47D9-BD06-B3BE2D167BD8}" dt="2024-05-20T06:06:16.487" v="3478" actId="2890"/>
        <pc:sldMkLst>
          <pc:docMk/>
          <pc:sldMk cId="4189564781" sldId="281"/>
        </pc:sldMkLst>
      </pc:sldChg>
      <pc:sldChg chg="addSp delSp modSp add mod ord">
        <pc:chgData name="Wim van den Heijkant" userId="64368956-04c9-4e6a-a90d-a524bb27b51b" providerId="ADAL" clId="{5B08C426-184E-47D9-BD06-B3BE2D167BD8}" dt="2024-05-20T07:09:25.590" v="4414" actId="5793"/>
        <pc:sldMkLst>
          <pc:docMk/>
          <pc:sldMk cId="1427861742" sldId="282"/>
        </pc:sldMkLst>
        <pc:spChg chg="add del mod">
          <ac:chgData name="Wim van den Heijkant" userId="64368956-04c9-4e6a-a90d-a524bb27b51b" providerId="ADAL" clId="{5B08C426-184E-47D9-BD06-B3BE2D167BD8}" dt="2024-05-20T07:02:48.164" v="4378" actId="478"/>
          <ac:spMkLst>
            <pc:docMk/>
            <pc:sldMk cId="1427861742" sldId="282"/>
            <ac:spMk id="2" creationId="{D439096E-BA88-E296-DB75-F6580104DEB1}"/>
          </ac:spMkLst>
        </pc:spChg>
        <pc:spChg chg="add del mod">
          <ac:chgData name="Wim van den Heijkant" userId="64368956-04c9-4e6a-a90d-a524bb27b51b" providerId="ADAL" clId="{5B08C426-184E-47D9-BD06-B3BE2D167BD8}" dt="2024-05-20T07:02:46.880" v="4377" actId="478"/>
          <ac:spMkLst>
            <pc:docMk/>
            <pc:sldMk cId="1427861742" sldId="282"/>
            <ac:spMk id="3" creationId="{CE9D51C5-DC3E-A086-02FF-AE47F7C6412A}"/>
          </ac:spMkLst>
        </pc:spChg>
        <pc:spChg chg="add del mod">
          <ac:chgData name="Wim van den Heijkant" userId="64368956-04c9-4e6a-a90d-a524bb27b51b" providerId="ADAL" clId="{5B08C426-184E-47D9-BD06-B3BE2D167BD8}" dt="2024-05-20T07:02:49.655" v="4379" actId="478"/>
          <ac:spMkLst>
            <pc:docMk/>
            <pc:sldMk cId="1427861742" sldId="282"/>
            <ac:spMk id="5" creationId="{A1303170-7E2A-D939-0CE1-BF12E70465EA}"/>
          </ac:spMkLst>
        </pc:spChg>
        <pc:spChg chg="mod">
          <ac:chgData name="Wim van den Heijkant" userId="64368956-04c9-4e6a-a90d-a524bb27b51b" providerId="ADAL" clId="{5B08C426-184E-47D9-BD06-B3BE2D167BD8}" dt="2024-05-20T07:09:25.590" v="4414" actId="5793"/>
          <ac:spMkLst>
            <pc:docMk/>
            <pc:sldMk cId="1427861742" sldId="282"/>
            <ac:spMk id="9" creationId="{D93C0203-80A4-0A91-0947-2C13E138D2BE}"/>
          </ac:spMkLst>
        </pc:spChg>
        <pc:spChg chg="mod">
          <ac:chgData name="Wim van den Heijkant" userId="64368956-04c9-4e6a-a90d-a524bb27b51b" providerId="ADAL" clId="{5B08C426-184E-47D9-BD06-B3BE2D167BD8}" dt="2024-05-20T06:33:01.392" v="4293" actId="20577"/>
          <ac:spMkLst>
            <pc:docMk/>
            <pc:sldMk cId="1427861742" sldId="282"/>
            <ac:spMk id="20" creationId="{1149B04B-4676-AAB8-609A-6E5B8E92E16D}"/>
          </ac:spMkLst>
        </pc:spChg>
        <pc:spChg chg="mod">
          <ac:chgData name="Wim van den Heijkant" userId="64368956-04c9-4e6a-a90d-a524bb27b51b" providerId="ADAL" clId="{5B08C426-184E-47D9-BD06-B3BE2D167BD8}" dt="2024-05-20T06:33:06.915" v="4295" actId="6549"/>
          <ac:spMkLst>
            <pc:docMk/>
            <pc:sldMk cId="1427861742" sldId="282"/>
            <ac:spMk id="21" creationId="{CA7B4E44-8C6E-7D06-1D8D-40A35AA47E7B}"/>
          </ac:spMkLst>
        </pc:spChg>
        <pc:spChg chg="mod">
          <ac:chgData name="Wim van den Heijkant" userId="64368956-04c9-4e6a-a90d-a524bb27b51b" providerId="ADAL" clId="{5B08C426-184E-47D9-BD06-B3BE2D167BD8}" dt="2024-05-20T06:33:04.317" v="4294" actId="20577"/>
          <ac:spMkLst>
            <pc:docMk/>
            <pc:sldMk cId="1427861742" sldId="282"/>
            <ac:spMk id="47" creationId="{78DD1C77-70AD-4740-F3E8-274665333362}"/>
          </ac:spMkLst>
        </pc:spChg>
        <pc:picChg chg="add del mod">
          <ac:chgData name="Wim van den Heijkant" userId="64368956-04c9-4e6a-a90d-a524bb27b51b" providerId="ADAL" clId="{5B08C426-184E-47D9-BD06-B3BE2D167BD8}" dt="2024-05-20T07:02:15.768" v="4368" actId="478"/>
          <ac:picMkLst>
            <pc:docMk/>
            <pc:sldMk cId="1427861742" sldId="282"/>
            <ac:picMk id="8" creationId="{15BA4CE6-FF96-1CB8-67F2-EB10A21D36DE}"/>
          </ac:picMkLst>
        </pc:picChg>
        <pc:picChg chg="add del mod">
          <ac:chgData name="Wim van den Heijkant" userId="64368956-04c9-4e6a-a90d-a524bb27b51b" providerId="ADAL" clId="{5B08C426-184E-47D9-BD06-B3BE2D167BD8}" dt="2024-05-20T07:02:45.211" v="4376" actId="478"/>
          <ac:picMkLst>
            <pc:docMk/>
            <pc:sldMk cId="1427861742" sldId="282"/>
            <ac:picMk id="12" creationId="{701D9FEF-D04F-39C6-F69D-125A0C0D2AAB}"/>
          </ac:picMkLst>
        </pc:picChg>
        <pc:picChg chg="ord">
          <ac:chgData name="Wim van den Heijkant" userId="64368956-04c9-4e6a-a90d-a524bb27b51b" providerId="ADAL" clId="{5B08C426-184E-47D9-BD06-B3BE2D167BD8}" dt="2024-05-20T06:30:38.383" v="4279" actId="167"/>
          <ac:picMkLst>
            <pc:docMk/>
            <pc:sldMk cId="1427861742" sldId="282"/>
            <ac:picMk id="52" creationId="{0109839A-861A-886D-2E68-734EF2DEA6A3}"/>
          </ac:picMkLst>
        </pc:picChg>
      </pc:sldChg>
      <pc:sldChg chg="modSp add mod">
        <pc:chgData name="Wim van den Heijkant" userId="64368956-04c9-4e6a-a90d-a524bb27b51b" providerId="ADAL" clId="{5B08C426-184E-47D9-BD06-B3BE2D167BD8}" dt="2024-05-20T07:09:32.739" v="4415"/>
        <pc:sldMkLst>
          <pc:docMk/>
          <pc:sldMk cId="1957762818" sldId="283"/>
        </pc:sldMkLst>
        <pc:spChg chg="mod">
          <ac:chgData name="Wim van den Heijkant" userId="64368956-04c9-4e6a-a90d-a524bb27b51b" providerId="ADAL" clId="{5B08C426-184E-47D9-BD06-B3BE2D167BD8}" dt="2024-05-20T07:09:32.739" v="4415"/>
          <ac:spMkLst>
            <pc:docMk/>
            <pc:sldMk cId="1957762818" sldId="283"/>
            <ac:spMk id="9" creationId="{D93C0203-80A4-0A91-0947-2C13E138D2BE}"/>
          </ac:spMkLst>
        </pc:spChg>
        <pc:picChg chg="mod modCrop">
          <ac:chgData name="Wim van den Heijkant" userId="64368956-04c9-4e6a-a90d-a524bb27b51b" providerId="ADAL" clId="{5B08C426-184E-47D9-BD06-B3BE2D167BD8}" dt="2024-05-20T07:03:11.481" v="4380" actId="732"/>
          <ac:picMkLst>
            <pc:docMk/>
            <pc:sldMk cId="1957762818" sldId="283"/>
            <ac:picMk id="12" creationId="{701D9FEF-D04F-39C6-F69D-125A0C0D2AAB}"/>
          </ac:picMkLst>
        </pc:picChg>
      </pc:sldChg>
      <pc:sldChg chg="modSp add mod ord">
        <pc:chgData name="Wim van den Heijkant" userId="64368956-04c9-4e6a-a90d-a524bb27b51b" providerId="ADAL" clId="{5B08C426-184E-47D9-BD06-B3BE2D167BD8}" dt="2024-05-20T07:10:24.517" v="4458" actId="20577"/>
        <pc:sldMkLst>
          <pc:docMk/>
          <pc:sldMk cId="2612866907" sldId="284"/>
        </pc:sldMkLst>
        <pc:spChg chg="mod">
          <ac:chgData name="Wim van den Heijkant" userId="64368956-04c9-4e6a-a90d-a524bb27b51b" providerId="ADAL" clId="{5B08C426-184E-47D9-BD06-B3BE2D167BD8}" dt="2024-05-20T07:10:07.660" v="4456" actId="5793"/>
          <ac:spMkLst>
            <pc:docMk/>
            <pc:sldMk cId="2612866907" sldId="284"/>
            <ac:spMk id="9" creationId="{D93C0203-80A4-0A91-0947-2C13E138D2BE}"/>
          </ac:spMkLst>
        </pc:spChg>
        <pc:spChg chg="mod">
          <ac:chgData name="Wim van den Heijkant" userId="64368956-04c9-4e6a-a90d-a524bb27b51b" providerId="ADAL" clId="{5B08C426-184E-47D9-BD06-B3BE2D167BD8}" dt="2024-05-20T07:10:24.517" v="4458" actId="20577"/>
          <ac:spMkLst>
            <pc:docMk/>
            <pc:sldMk cId="2612866907" sldId="284"/>
            <ac:spMk id="22" creationId="{9BA1563A-55E2-B5C0-4CC8-5F6CBE98ECA8}"/>
          </ac:spMkLst>
        </pc:spChg>
      </pc:sldChg>
      <pc:sldChg chg="modSp add del mod">
        <pc:chgData name="Wim van den Heijkant" userId="64368956-04c9-4e6a-a90d-a524bb27b51b" providerId="ADAL" clId="{5B08C426-184E-47D9-BD06-B3BE2D167BD8}" dt="2024-05-20T07:10:33.749" v="4459" actId="47"/>
        <pc:sldMkLst>
          <pc:docMk/>
          <pc:sldMk cId="1305184745" sldId="285"/>
        </pc:sldMkLst>
        <pc:spChg chg="mod">
          <ac:chgData name="Wim van den Heijkant" userId="64368956-04c9-4e6a-a90d-a524bb27b51b" providerId="ADAL" clId="{5B08C426-184E-47D9-BD06-B3BE2D167BD8}" dt="2024-05-20T07:09:56.866" v="4431" actId="20577"/>
          <ac:spMkLst>
            <pc:docMk/>
            <pc:sldMk cId="1305184745" sldId="285"/>
            <ac:spMk id="9" creationId="{D93C0203-80A4-0A91-0947-2C13E138D2BE}"/>
          </ac:spMkLst>
        </pc:spChg>
      </pc:sldChg>
      <pc:sldChg chg="delSp add del setBg delDesignElem">
        <pc:chgData name="Wim van den Heijkant" userId="64368956-04c9-4e6a-a90d-a524bb27b51b" providerId="ADAL" clId="{5B08C426-184E-47D9-BD06-B3BE2D167BD8}" dt="2024-05-20T07:10:42.863" v="4462" actId="2696"/>
        <pc:sldMkLst>
          <pc:docMk/>
          <pc:sldMk cId="1309787467" sldId="285"/>
        </pc:sldMkLst>
        <pc:spChg chg="del">
          <ac:chgData name="Wim van den Heijkant" userId="64368956-04c9-4e6a-a90d-a524bb27b51b" providerId="ADAL" clId="{5B08C426-184E-47D9-BD06-B3BE2D167BD8}" dt="2024-05-20T07:10:39.470" v="4461"/>
          <ac:spMkLst>
            <pc:docMk/>
            <pc:sldMk cId="1309787467" sldId="285"/>
            <ac:spMk id="10" creationId="{42A4FC2C-047E-45A5-965D-8E1E3BF09BC6}"/>
          </ac:spMkLst>
        </pc:spChg>
      </pc:sldChg>
      <pc:sldChg chg="add">
        <pc:chgData name="Wim van den Heijkant" userId="64368956-04c9-4e6a-a90d-a524bb27b51b" providerId="ADAL" clId="{5B08C426-184E-47D9-BD06-B3BE2D167BD8}" dt="2024-05-20T07:10:46.585" v="4463" actId="2890"/>
        <pc:sldMkLst>
          <pc:docMk/>
          <pc:sldMk cId="2423987766" sldId="285"/>
        </pc:sldMkLst>
      </pc:sldChg>
      <pc:sldChg chg="addSp delSp add del setBg delDesignElem">
        <pc:chgData name="Wim van den Heijkant" userId="64368956-04c9-4e6a-a90d-a524bb27b51b" providerId="ADAL" clId="{5B08C426-184E-47D9-BD06-B3BE2D167BD8}" dt="2024-05-20T07:09:06.211" v="4386"/>
        <pc:sldMkLst>
          <pc:docMk/>
          <pc:sldMk cId="3083919890" sldId="285"/>
        </pc:sldMkLst>
        <pc:spChg chg="add del">
          <ac:chgData name="Wim van den Heijkant" userId="64368956-04c9-4e6a-a90d-a524bb27b51b" providerId="ADAL" clId="{5B08C426-184E-47D9-BD06-B3BE2D167BD8}" dt="2024-05-20T07:09:06.211" v="4386"/>
          <ac:spMkLst>
            <pc:docMk/>
            <pc:sldMk cId="3083919890" sldId="285"/>
            <ac:spMk id="10" creationId="{42A4FC2C-047E-45A5-965D-8E1E3BF09BC6}"/>
          </ac:spMkLst>
        </pc:spChg>
      </pc:sldChg>
      <pc:sldChg chg="add ord">
        <pc:chgData name="Wim van den Heijkant" userId="64368956-04c9-4e6a-a90d-a524bb27b51b" providerId="ADAL" clId="{5B08C426-184E-47D9-BD06-B3BE2D167BD8}" dt="2024-05-20T07:11:24.295" v="4469"/>
        <pc:sldMkLst>
          <pc:docMk/>
          <pc:sldMk cId="3542441320" sldId="286"/>
        </pc:sldMkLst>
      </pc:sldChg>
    </pc:docChg>
  </pc:docChgLst>
  <pc:docChgLst>
    <pc:chgData name="Wim van den Heijkant" userId="64368956-04c9-4e6a-a90d-a524bb27b51b" providerId="ADAL" clId="{59EE654B-51D2-D543-9501-C9F49E5DC240}"/>
    <pc:docChg chg="modSld">
      <pc:chgData name="Wim van den Heijkant" userId="64368956-04c9-4e6a-a90d-a524bb27b51b" providerId="ADAL" clId="{59EE654B-51D2-D543-9501-C9F49E5DC240}" dt="2024-05-17T09:03:30.356" v="1" actId="14100"/>
      <pc:docMkLst>
        <pc:docMk/>
      </pc:docMkLst>
      <pc:sldChg chg="modSp">
        <pc:chgData name="Wim van den Heijkant" userId="64368956-04c9-4e6a-a90d-a524bb27b51b" providerId="ADAL" clId="{59EE654B-51D2-D543-9501-C9F49E5DC240}" dt="2024-05-17T09:03:30.356" v="1" actId="14100"/>
        <pc:sldMkLst>
          <pc:docMk/>
          <pc:sldMk cId="3766259497" sldId="256"/>
        </pc:sldMkLst>
        <pc:spChg chg="mod">
          <ac:chgData name="Wim van den Heijkant" userId="64368956-04c9-4e6a-a90d-a524bb27b51b" providerId="ADAL" clId="{59EE654B-51D2-D543-9501-C9F49E5DC240}" dt="2024-05-17T09:03:30.356" v="1" actId="14100"/>
          <ac:spMkLst>
            <pc:docMk/>
            <pc:sldMk cId="3766259497" sldId="256"/>
            <ac:spMk id="19" creationId="{CCE67FBA-9CC8-A710-CC9A-EA4A5385E4F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5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465 740 2175,'-2'-10'28,"0"1"-1,0 0 1,1-1-1,0 1 0,0-1 1,1 1-1,0-1 1,1 0-1,0 1 0,1-1 1,3-11-1,6-16 567,23-53 0,-14 42 593,4-7-357,3 1-1,43-65 0,-23 41-413,-43 71-427,-2 4 1,0 0 1,0-1-1,0 0 1,-1 1 0,0-1-1,2-6 1,-3 10 13,0 0-1,0 0 1,0-1 0,0 1-1,0 0 1,0 0 0,0-1-1,0 1 1,-1 0 0,1 0-1,0-1 1,0 1 0,0 0-1,0 0 1,0 0 0,0-1-1,0 1 1,-1 0 0,1 0-1,0 0 1,0 0 0,0-1-1,0 1 1,-1 0 0,1 0-1,0 0 1,0 0 0,-1 0-1,1 0 1,0-1 0,0 1-1,0 0 1,-1 0 0,1 0-1,0 0 1,0 0 0,-1 0-1,1 0 1,0 0 0,0 0-1,-1 0 1,1 0 0,0 0-1,-1 0 1,-9 2 366,-3 4-167,1 1 1,0 1 0,0 0 0,1 1-1,0 0 1,-12 14 0,-12 9 80,-234 225 85,72-63-95,140-132-130,13-13 1315,59-67-365,182-190-1166,16 15-6,-100 92 352,-101 90-271,7-7 92,30-20 1231,-77 57-766,3 6-1312,-29 35 0,93-89-1152,45-50 1541,101-84-124,-184 162 433,-2 3 16,-106 115 419,-52 64-468,26 0 34,131-178 58,0-1-11,1 0 0,-1 0 1,1 1-1,0-1 0,-1 0 1,1 0-1,0 1 0,0-1 1,1 1-1,-1-1 0,0 1 1,1-1-1,-1 6 0,24-15-474,-13 2 388,0-1 0,-1-1 0,1 0-1,-1 0 1,10-11 0,39-49 63,-17 21-39,25-19 74,104-79 0,-116 101-8,-25 23-51,-36 40 238,-6-3-80,-1-1 0,0 0 0,-27 21 0,-3 5 39,-136 159-145,106-112-100,-120 109-1,147-158-36,67-57-1461,50-52 1404,72-93 0,-74 82 158,-29 34 63,3 2-1,1 3 0,2 1 1,55-38-1,-87 73 748,-35 25 280,15-13-1064,-40 41 33,3 3 1,1 2 0,-42 70-1,-63 78-94,103-149 141,2 2-1,-54 89 1,95-140-70,0-1 1,1 1-1,-1 0 1,1 0 0,0 0-1,0 1 1,0-1-1,0 0 1,0 5 0,2-8-60,1 0 0,0 0 0,0-1 0,0 1 0,0 0 0,-1-1 1,1 0-1,0 1 0,-1-1 0,3-1 0,23-17-100,-1-2-1,-1 0 1,0-2-1,29-36 1,-13 15 11,132-141 66,86-89 177,-300 326 916,17-21-836,-117 139 132,-234 320-1159,373-487 847,0 0-1,0 0 0,0 1 1,0 0-1,1-1 0,-2 8 1,23-19-860,-3-5 737,0-1 1,0-1-1,-1-1 0,-1 0 0,26-36 0,16-17-42,114-107-205,11-11-192,-180 184 563,188-193-1014,-174 183 1082,-29 42 1242,-42 54-1169,-4-2-1,-70 74 0,19-24-397,-1 18 153,24-29 242,-56 50 151,68-84-309,154-161-5534,59-86 4848,-74 85 1021,99-96-1,112-56 821,-282 242-196,-8 6-167,0 1-1,-1-2 0,-1 0 1,-25 20-1,-16 19-50,-37 57-458,-85 135 0,80-108-270,-2-1 39,92-122-426,31-31-725,-3-1 507,0 0 0,0-2 0,17-18 0,61-75 534,-43 46-15,16-17 81,82-88-285,-119 135-384,2 1 1,72-49-1,-101 77 369,-4 5 247,-8 11 425,-15 19 600,21-32-953,-179 228 2953,-44 58-2230,-103 145-826,281-372-578,359-402-3695,-183 194 3152,-101 119 806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802 1 7679,'-39'49'81,"2"1"-1,-57 107 1,-6 7 37,-116 128-405,105-148-158,168-220-1902,123-127 961,-67 82 1091,-30 26 225,118-127-16,-210 247 1882,-9 11-1160,-3-1 0,-1-1 0,-43 51-1,14-18-796,-48 70-579,-108 142-507,177-241 1245,-15 16 114,-41 69-1,115-132-3017,34-44 2372,-3-2 0,71-85 1,-16 15 1288,128-96-475,-242 220-344,-4 10-64,-3 1 347,0 0 0,0-1 0,-1 0 0,0 0 0,-1-1 0,-11 10 0,-11 14 392,-101 141 252,11-11-806,6-32-76,-107 138-338,171-200 287,-50 74-393,200-257-1801,2-3 1573,12 8 691,79-83 0,-151 147-1,-8 6 6,1 3 0,3 0 0,45-33 0,-80 68 55,-1 0-1,0 1 0,1-1 1,-1 1-1,1 0 1,-1 0-1,1 0 0,-1 0 1,1 0-1,0 1 1,-1-1-1,14 7 1506,-16-5-1510,1 1 83,-1 0 0,0 0 0,0-1 0,0 1 0,0 0 0,0-1 0,-1 1 0,1 0 0,0-1 0,-1 1 0,-1 2 0,-13 31 446,-2-1-1,-2 0 0,-1-2 1,-24 31-1,6-9-590,-307 393-1650,225-302 2004,99-116-2017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9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390 0 5247,'-128'188'-258,"-50"62"-204,98-165-18,76-83 135,15-18-998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743 274 4991,'-67'69'-7,"-132"143"-107,29-53-842,68-70 705,-7 15 15,109-107-68,1 1 246,0 0-1,0 1 1,1-1 0,-1 0-1,0 0 1,1 1 0,2-3 0,1-2-93,125-126-394,5-7 2367,150-206 494,-249 297-1502,-58 55 558,9 1-1244,0 1 0,0 0 0,1 0 1,-17 16-1,-42 52-549,36-37 27,0-4 293,-1-2 0,-2-1 0,-1-2 0,-1-1-1,-2-2 1,0-3 0,-2-1 0,-55 22 0,76-40 1062,23-16-628,2 2-321,1 1-1,-1 0 1,1 1-1,0-1 0,0 0 1,1 1-1,6-8 1,35-43-190,-34 44 168,105-132-137,116-126 2268,-238 291-1551,-25 53-324,-3-2 0,-3-1 0,-60 85 0,82-133 228,-23 44-1,53-74-330,7-17-220,-2-1 1,0-1 0,16-32-1,43-93-116,-43 80 96,-18 38 108,23-50-388,-37 75 241,0-1 0,-1 1-1,-1-1 1,1 0-1,-1 0 1,0-18 0,-1 28 128,-1-1 0,0 0 0,0 0 0,0 1 0,0-1 0,0 0 0,0 0 0,0 1 0,0-1 0,0 0 0,-1 0 1,1 1-1,0-1 0,0 0 0,-1 1 0,1-1 0,0 0 0,-1 1 0,1-1 0,0 0 0,-1 1 0,1-1 0,-1 1 0,1-1 0,-1 1 1,0-1-1,1 1 0,-1-1 0,1 1 0,-1 0 0,-1-1 0,1 1-5,-1 0 0,1 0 0,-1 0 0,0 1 0,1-1 0,-1 0 0,1 1 0,-1-1 0,1 1 0,0 0 0,-1 0 0,1-1 0,0 1 0,-2 1 0,-8 6-16,1 1 0,-15 15-1,24-22 45,-101 101 288,-89 96-10,169-175-101,-1 0-1,-1-1 1,-2-2-1,-41 29 1,66-50-70,2-10-155,1-1-1,1 1 1,0-1-1,0 1 0,1 0 1,0 0-1,1 1 0,0-1 1,9-11-1,-2 0-44,10-15-18,2 1 0,1 1 1,37-39-1,97-85 5,-135 136 10,-18 15 16,16-10-243,-21 18 299,0 0 1,0 1-1,-1-1 0,1 0 1,-1 0-1,1 1 1,-1-1-1,1 1 1,-1-1-1,0 0 0,0 1 1,1-1-1,-1 3 1,-2 11 107,-1 0 1,0-1 0,0 1-1,-2-1 1,0 1 0,0-1 0,-1-1-1,-9 15 1,-2 7 177,-96 191 1292,48-99-954,62-122-618,1 0-1,0 0 0,0 0 0,-2 9 1,4-12-88,1-3 59,1 1 0,-1 0 0,1-1 0,-1 0 0,1 1 0,-1-1 0,1 0 0,-1 0 0,1 1 0,-1-1 0,0 0 1,2-2-1,-2 2-33,17-14-258,-1 0-1,0-1 1,28-35-1,36-65-704,-7 10-994,-59 87 1538,-6 5 83,2 0-1,0 1 1,0 0-1,1 1 1,0 1-1,1-1 1,1 2-1,0 0 1,19-10-1,-38 43 1422,-114 228 2912,36-96-2653,55-109-935,2 2 1,-21 57-1,47-104-344,-1 0 0,0 1 0,1-1 0,-1 1 0,1-1 0,0 1 0,-1-1 0,1 1 0,0-1 0,0 1-1,0-1 1,0 1 0,0 0 0,1-1 0,-1 1 0,1 1 0,-1-2-9,1 0 0,-1-1 1,1 1-1,-1-1 0,1 0 1,-1 1-1,1-1 0,-1 1 0,1-1 1,0 0-1,-1 1 0,1-1 0,0 0 1,-1 0-1,1 1 0,0-1 0,-1 0 1,1 0-1,0 0 0,-1 0 1,1 0-1,0 0 0,-1 0 0,1 0 1,0 0-1,5-1-42,-1-1 0,0 1 0,0-1 0,0 0 0,0 0 0,-1 0-1,1-1 1,4-3 0,18-15-45,-1-1 0,-1-2 0,-2 0 0,26-35 0,2 1 38,35-41-81,71-75-1536,-153 172 1759,-4 4 32,-7 12 181,-14 20 336,-93 113 1041,-8 13-1307,88-111-314,-83 133 193,97-152-186,19-29-143,20-13-362,68-82 45,-27 27 398,29-24-114,101-111 120,-141 142-5,55-60-900,-118 152 1031,-67 90 409,-119 136 0,150-191-577,15-19 34,52-56-716,30-30 485,-1-2 0,59-67 0,67-102 124,-129 155-266,-24 29-91,1 1 0,0 1 1,2 1-1,1 1 0,50-36 0,-72 57 428,-6 10 640,-60 103 1180,23-47-1521,-3 9-182,-4-1 0,-3-4 0,-119 125 0,170-194-54,3-2-122,26-21-134,-1-1 1,0-1-1,32-39 0,62-92 58,24-27-75,-115 150-155,1 1 1,2 2-1,50-35 0,-78 63 96,-8 8 357,-8 9 343,-179 251 1106,-63 78 380,246-338-1907,5-5 2,0 0 0,0 0 1,0 0-1,0 1 0,1-1 0,-1 0 1,1 0-1,-1 1 0,0 2 0,25-17-706,2-6 646,-1-2 0,-1-1 0,27-30 0,9-8 2,32-27-110,185-164-962,-274 248 1124,1 0-1,-1 0 1,1 1 0,-1-1 0,1 0 0,-1 1 0,1 0 0,0 0 0,4-2-1,-7 3 38,1 0-1,-1 0 1,0 1-1,0-1 1,0 0-1,0 0 1,1 0-1,-1 0 1,0 1-1,0-1 1,0 0-1,0 0 0,0 0 1,0 1-1,0-1 1,0 0-1,0 0 1,1 0-1,-1 1 1,0-1-1,0 0 1,0 0-1,0 1 1,0-1-1,0 0 0,0 0 1,-1 0-1,1 1 1,0-1-1,0 0 1,0 0-1,0 1 1,0-1-1,0 0 1,0 0-1,0 0 1,0 0-1,-1 1 1,1-1-1,0 0 0,0 0 1,0 0-1,-6 11 167,-62 84 841,-126 135 1,145-176-1027,37-41 11,-11 14 193,-36 51 0,58-77-304,2-1 17,1-1-1,-1 0 1,1 0-1,-1-1 1,1 1 0,-1 0-1,0 0 1,1-1-1,1-1 1,1-2-114,280-261-472,-134 109 607,-90 92 135,-7 13-57,-68 95 462,-6-3-216,-1 0 0,-2-2-1,-38 48 1,-97 94-476,103-119 199,38-41 6,9-11 39,0-1-1,1 2 1,0-1-1,1 1 0,0 1 1,-6 12-1,12-22-102,23-10-363,8-9 331,40-30 1,-30 19 75,19-17-301,-3-2-1,62-67 0,64-56-559,-176 166 741,-4 3 94,0 0 0,0 0 0,0 1 0,0-1-1,0 1 1,1-1 0,-1 1 0,0 0 0,1-1-1,-1 1 1,5-1 0,-12 28 476,-6 0 19,-2-1 0,0 0-1,-2-1 1,-1-1 0,-22 26-1,-7 13-226,-122 154-176,156-202-42,10-13-80,18-8-382,17-19 168,-1-2 1,37-41-1,-2 2 312,322-275-1725,-384 339 1453,-6 8 287,-4 7 288,3-12-283,-10 22 382,-1-1 0,0 0 0,-2-1 0,-23 26 0,-75 70 4,77-81-127,-186 183 182,237-234-2220,88-67 1333,-37 31 674,240-224-514,-284 253-638,2 2 1,27-20-1,-50 39 712,-4 12 488,0-1 0,0-1-1,-1 1 1,0 0-1,0-1 1,-1 1-1,0-1 1,-11 15-1,6-8 75,-13 22-162,-2-2 0,-2-1-1,-34 37 1,-98 85 724,57-59-693,52-51-254,48-45-82,19-24-360,11-5 329,0 1 0,43-29 0,1-1 6,107-112 63,-18 16-58,-124 121 81,2 1 0,62-37 1,-88 60-61,-8 4-17,1 0-1,-1 0 1,1 1-1,0 0 0,0 0 1,14-3-1,-21 6 116,0 0 1,0 0-1,0 0 0,0 0 1,0 0-1,0 0 0,1-1 1,-1 1-1,0 0 1,0 0-1,0 0 0,0 0 1,0 0-1,1 0 0,-1 0 1,0 0-1,0 0 0,0 0 1,0 0-1,1 0 0,-1 0 1,0 0-1,0 0 0,0 0 1,0 0-1,0 1 0,0-1 1,1 0-1,-1 0 0,0 0 1,0 0-1,0 0 0,0 0 1,0 0-1,0 0 1,0 0-1,1 1 0,-1-1 1,0 0-1,0 0 0,0 0 1,0 0-1,0 0 0,0 0 1,0 1-1,0-1 0,0 0 1,0 0-1,0 0 0,0 0 1,0 0-1,0 1 0,0-1 1,0 0-1,0 0 0,0 0 1,0 0-1,0 0 0,0 1 1,0-1-1,0 0 1,0 0-1,0 0 0,-5 7 42,5-7-35,-125 152 1193,-201 189 0,316-332-1216,-36 35-149,-86 62-1,144-114-1137,-8 4 984,6-6 0,8-7 50,211-182 233,-137 115 216,-23 20-175,2-1-730,123-90 0,-195 161 150,-13 13 1142,-20 25 1014,-220 226 808,76-85-1946,145-150-158,-51 42 0,83-76-148,8-5-274,-1-1-1,1 0 0,0 0 0,-1-1 0,9-10 1,3-2 66,292-228-143,-55 48 174,-241 186 46,1-2-71,2 0 1,30-19-1,-46 32 65,-1 1 0,0 0 0,0 0-1,0-1 1,0 1 0,0 0 0,1 0-1,-1 0 1,0-1 0,0 1 0,0 0-1,0 0 1,1 0 0,-1 0 0,0 0 0,0 0-1,1-1 1,-1 1 0,0 0 0,0 0-1,1 0 1,-1 0 0,0 0 0,0 0-1,1 0 1,-1 0 0,0 0 0,0 0-1,1 0 1,-1 0 0,0 0 0,0 0-1,1 0 1,-1 0 0,0 1 0,0-1-1,0 0 1,1 0 0,-1 0 0,0 0-1,0 0 1,1 0 0,-1 1 0,0-1 0,0 0-1,0 0 1,0 0 0,1 1 0,-1-1-1,0 0 1,-1 6 32,-4 6 127,0 0-1,-1 0 0,0-1 1,-1 1-1,-15 19 1,10-15-99,-23 28-9,-2-1 0,-3-2 0,-74 60 0,-39 42 72,150-141-123,0 1 1,0 0-1,1 1 0,0-1 1,0 0-1,-3 6 1,5-8-79,9-2-164,5-5 206,0 0-1,-1-1 0,1 0 0,-1-1 1,18-14-1,-4 3 75,166-128 20,-15-17-166,-152 140 140,-16 15-10,13-14-252,1 1 0,1 1 0,1 1 0,40-23 0,-50 38 114,-16 5 121,0 0-1,0 1 1,0-1-1,0 0 1,1 0-1,-1 0 1,0 1-1,0-1 1,0 0-1,0 0 1,0 0-1,0 1 1,0-1-1,0 0 1,0 0-1,0 1 1,0-1-1,0 0 1,0 0-1,0 0 1,0 1-1,0-1 1,0 0-1,0 0 1,0 0-1,0 1 1,0-1-1,0 0 1,0 0-1,0 0 1,-1 1-1,1-1 1,0 0-1,0 0 1,0 1-1,-21 26 381,17-22-367,-246 291 1531,215-259-1717,-3 0 0,0-3-1,-3-1 1,-83 51 0,137-100-1396,76-54 964,-9 7 239,176-159-977,15 20-364,-260 195 1285,-8 4 277,0 0 1,1 1 0,-1-1-1,1 1 1,0 0 0,0 0-1,0 1 1,0-1 0,6-1-1,-19 27 1867,-13 9-789,0-1 1,-2-1-1,-52 51 1,65-70-790,-223 211 84,206-199-356,15-13-232,0 0 0,-15 18 0,243-211-4723,-92 83 5110,90-90-41,-174 155-44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440 0 5759,'-38'49'0,"16"-27"0,-8 6 0,-3 3 0,-4 2 0,0 1 0,-2-2 0,1-4 0,3-2 0,2-2-80,2-2 80,5-2-352,3-3-24,5-3-8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5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3142 2773 2047,'167'-142'59,"-137"120"-6,1 1 1,1 2 0,1 1-1,37-15 1,-99 63 3317,-257 253-177,210-204-2838,39-46-319,-79 59-1,1-5-19,114-86-159,5-2 70,-1 1 1,1-1-1,-1-1 0,0 1 0,1 0 0,-1-1 0,0 0 0,5-3 0,2-1-21,46-30 82,-1-1-1,98-90 1,-80 63 5,270-200-68,-314 244 20,-11 7 54,0 1 0,1 0 0,24-10 0,-41 21-64,-7 12 408,-6 8 125,-1-1 0,-1 0 0,-22 25-1,-53 46-319,61-63 1,-172 156 20,17-17-234,175-158 52,-3 4-22,-1-1 1,0-1-1,-13 9 1,41-34-968,-11 9 811,270-218-662,-54 47 1113,-56 46-303,-134 109-21,1 2 1,1 2 0,50-22-1,-146 102 1961,-118 117-1042,-10 11-854,68-89-56,-51 47-353,240-185-1372,55-37 1620,114-93 0,-105 65 179,210-124 0,-268 184-214,-73 43 197,0 0-1,0 1 0,0-1 0,0 0 0,0 0 0,0 0 1,0 0-1,0 0 0,0 0 0,0 1 0,0-1 0,0 0 1,0 0-1,0 0 0,0 0 0,0 0 0,0 0 0,0 1 1,0-1-1,0 0 0,0 0 0,0 0 0,0 0 0,0 0 1,1 0-1,-1 0 0,0 0 0,0 0 0,0 1 1,0-1-1,0 0 0,0 0 0,0 0 0,0 0 0,1 0 1,-1 0-1,0 0 0,0 0 0,0 0 0,0 0 0,0 0 1,0 0-1,1 0 0,-1 0 0,0 0 0,0 0 0,0 0 1,-7 10 102,-18 19 103,-39 31-1,10-9-86,-57 57 401,-152 165-190,239-249-351,13-13-312,27-24-64,44-38 5,456-366 309,-389 337-162,-106 68 230,-19 13 40,-6 6 40,-6 6 105,2-3-161,-145 162 914,105-124-530,-74 59 0,-56 29-669,165-124 20,27-17-507,24-18-176,59-38 1061,136-113 0,-146 103-488,164-102 0,-250 173 336,-17 15 338,-232 237 1850,155-155-2277,-137 109 0,46-32 567,175-163-396,7-6-55,8-6-34,7-6-88,477-364-495,-325 239 581,205-134-691,-349 253 566,-19 12 219,-6 8 184,-6 8 211,-1-1-1,0-1 1,-1 0-1,-19 16 0,3-2-240,-313 295 145,260-239-273,-17 12-102,97-94 33,25-18-1385,282-210 872,-181 128 427,-26 18-302,126-77 0,-199 141 135,-11 8-10,-1 0-1,28-12 0,-41 20 154,-2 3 168,-19 16 379,-34 23-1,-10 9-31,-43 52-223,-46 39-40,-74 36-401,31-26 50,188-144 142,22-18-329,0 0 1,0 1-1,25-13 0,9-7 342,337-254-89,-290 211 129,3 4 0,112-58 0,-68 42-29,-140 84 127,-11 12 228,-10 8-187,-1-2 0,0 0 0,-2-1 1,-26 15-1,-21 17 63,-210 197-202,165-139 0,-10 4 0,114-98-160,20-12-208,24-13-320,7-10 561,-1-1 0,-1-2 0,42-37 0,-30 22 251,-6 7-38,235-172-80,-158 116-56,40-25-2988,-160 114 2917,-17 16 154,9-8 197,-305 270 3453,53-52-3148,90-83-278,135-116-319,25-19 47,47-26-801,40-36 528,408-302 448,-436 318-321,2 2 0,1 3 0,2 2 0,86-36 0,-129 65 506,-17 10-40,-5 4 230,-76 67 1288,-12 13-1651,40-31-59,-94 91-47,-76 42-76,211-179-106,15-13 16,13-2-533,1-3 569,-1 0 1,1 0-1,-1-1 1,0-1-1,14-8 1,56-41-259,-64 42 306,180-142-155,73-49-216,-67 76-1367,-246 167 3250,-315 257-907,226-183-314,-89 58 557,99-80-461,57-37-1239,225-153-358,8-6 1312,-89 49-59,393-274-101,-401 281-363,93-50 0,-140 91 291,-23 7 82,-6 9 276,-7 6 79,0-1 0,-2 0-1,-15 13 1,-7 7-123,-18 22-99,-138 129 119,170-166-187,-434 385 128,473-413-1126,-2 0 484,25-22 1,11-7 456,112-66 224,157-107-124,-83 49-93,-177 126 8,1 3 0,70-27 0,-132 61 49,0 0 0,0 0 0,0 0-1,0 0 1,0 0 0,0 0 0,0 0 0,0 0-1,0 1 1,0-1 0,0 0 0,0 0-1,0 0 1,0 0 0,0 0 0,0 0-1,0 0 1,0 0 0,0 0 0,0 0 0,0 0-1,0 1 1,1-1 0,-1 0 0,0 0-1,0 0 1,0 0 0,0 0 0,0 0 0,0 0-1,0 0 1,0 0 0,0 0 0,0 0-1,1 0 1,-1 0 0,0 0 0,0 0-1,0 0 1,0 0 0,0 0 0,0 0 0,0 0-1,0 0 1,0 0 0,1 0 0,-1 0-1,0 0 1,0 0 0,0 0 0,0 0-1,0 0 1,0 0 0,0 0 0,0 0 0,0 0-1,0-1 1,0 1 0,1 0 0,-1 0-1,0 0 1,-8 10 269,-16 14 75,-184 152 569,40-37-941,95-80 16,-106 65 0,48-36 158,99-62-498,37-27-200,-3 0 471,-1 0 1,1 0 0,-1 1-1,0-1 1,1 0 0,0-2-1,3 0-56,91-52-495,26-17 565,178-125 168,-17 13-37,-245 155-55,-24 18-1,0 1 0,0 0 0,1 0 0,0 2 1,28-12-1,-43 20-14,0 0 0,0 0 1,0 0-1,1 0 1,-1-1-1,0 1 0,0 0 1,0 0-1,0 0 1,0 0-1,1 0 0,-1 0 1,0 0-1,0 0 0,0 0 1,0 0-1,0 0 1,0 0-1,1 0 0,-1 0 1,0 0-1,0 0 1,0 0-1,0 0 0,0 0 1,0 1-1,1-1 0,-1 0 1,0 0-1,0 0 1,0 0-1,0 0 0,0 0 1,0 0-1,0 0 1,1 0-1,-1 1 0,0-1 1,0 0-1,0 0 0,0 0 1,0 0-1,0 0 1,0 0-1,0 0 0,0 1 1,0-1-1,0 0 0,0 0 1,0 0-1,0 0 1,0 0-1,0 1 0,0-1 1,-4 12 115,-11 12 289,-15 18 79,-2-3 0,-1 0 0,-49 42 0,-126 93-554,3-3 22,185-154-17,0 1-157,36-30-27,220-142-280,-24 17 443,-80 42-173,255-140-1,-341 211 100,-26 12 97,1 1 0,0 1 0,39-12 0,-60 22 60,0 0 0,0 0 1,0 0-1,1 0 1,-1 0-1,0 0 0,0 0 1,1 0-1,-1 0 0,0 0 1,0 0-1,0 0 0,1 0 1,-1 0-1,0 0 1,0 0-1,0 0 0,1 0 1,-1 0-1,0 0 0,0 0 1,0 0-1,1 1 0,-1-1 1,0 0-1,0 0 1,0 0-1,0 0 0,1 0 1,-1 1-1,0-1 0,0 0 1,0 0-1,0 0 0,0 1 1,0-1-1,0 0 1,0 0-1,0 0 0,1 1 1,-1-1-1,0 0 0,0 0 1,0 0-1,0 1 0,0-1 1,0 0-1,0 0 1,0 0-1,0 1 0,-1-1 1,1 0-1,0 0 0,0 1 1,0-1-1,0 0 0,0 0 1,0 0-1,0 0 1,0 1-1,-1-1 0,1 0 1,0 0-1,0 0 0,-6 11 280,-1 0-1,0-1 0,0 0 1,-1-1-1,0 0 0,-13 12 1,8-8-184,-194 171 418,29-29-639,-126 98 1734,357-277-2843,273-178 574,37-44 329,-354 239 276,33-24-465,1 2 1,2 2-1,80-35 0,-121 60 458,0 0 0,0 1 0,1 0 0,-1 0 0,1 0 0,6 0 0,-27 25 588,-70 67 905,-3-4-1,-154 116 0,77-89-1300,12-9-1178,174-119-190,-15 11 1054,495-335-1783,-389 262 866,3 5 0,165-75 0,-271 142 1218,1 1-1,-1 0 1,0 0 0,1 0 0,-1 1 0,1 0 0,0 1 0,11 0 462,-21 3-390,0 1-1,0 0 0,0-1 1,0 1-1,0-1 1,-1 1-1,1-1 1,-1 0-1,1 1 1,-1-1-1,0 0 1,-2 2-1,-4 5 253,-34 44-63,-3-1 0,-1-3 0,-3-2 0,-82 61-1,6-7-82,-64 45 176,188-145-570,17-12-1260,498-347-252,-464 320 946,2 2 0,1 3-1,2 2 1,95-37 913,-152 75 188,-10 9 247,-298 282 4030,306-295-4655,-295 229 879,89-74-384,228-173-1449,177-113-396,-54 41 1163,463-293-1011,-593 374 1162,-1-1 35,1 1-1,1 0 1,-1 1-1,21-7 1,-29 15-32,-6 4 62,-7 8 222,10-14-280,-29 37 616,-2-1 0,-57 54-1,-81 53-352,21-18 243,115-100-544,25-21-8,0 1 0,0 0-1,1 0 1,0 1-1,0 0 1,-7 11 0,20-18-581,-3-1 450,1 0 0,-1 0 1,0 0-1,0-1 0,0 1 1,0-1-1,5-3 0,3-1-18,97-52-43,-2-4 0,191-150 0,-151 103-487,-125 95 556,1 1-1,1 1 0,0 1 0,1 1 0,26-7 0,-49 17 162,-1-1 0,0 1-1,0 0 1,0 0-1,1 0 1,-1 0 0,0 0-1,0 0 1,1 0 0,-1 0-1,0 0 1,0 0-1,1 0 1,-1 0 0,0 0-1,1 0 1,-1 0 0,0 0-1,0 0 1,1 0-1,-1 0 1,0 0 0,0 0-1,0 0 1,1 0 0,-1 1-1,0-1 1,0 0-1,1 0 1,-1 0 0,0 0-1,0 1 1,0-1 0,0 0-1,1 0 1,-1 0-1,0 1 1,-2 10 413,-13 12 206,-33 36-7,-79 73 0,-9 10-266,25-34 100,82-82-245,0 1-1,2 1 1,-32 43-1,53-59-227,7-6-151,1-6 115,-1 0-1,1 0 1,-1 0-1,0 0 1,1 0 0,-1 0-1,1 0 1,-1 0-1,0-1 1,1 1 0,-1 0-1,2-2 1,44-20-672,203-135 343,-46 25-240,7-3-1025,-170 106 1765,-42 32 27,0 0 0,0 0 0,-1 0 1,1 0-1,-1-1 0,1 1 0,-1-1 0,0 1 0,0-1 0,0 1 1,0-1-1,-3 3 0,-4 3 29,-27 33-293,-3-3-1,-1 0 0,-52 36 315,97-74-348,0-1 0,1 0 0,-1 0 0,0 0-1,1-1 1,-1 0 0,0 0 0,8-4 0,39-27-40,-35 22 110,29-22-195,0-3 0,58-59 0,-57 51-1095,61-44 870,-109 92 694,0-1-1,-1 0 1,0 0-1,1 0 1,-1 0-1,0 0 1,-1 0-1,1 0 1,0-1-1,-5 4 1,1 1 125,-49 55 529,-86 93-1032,107-121 123,18-19 38,0 1 0,1 0 0,-23 34 0,37-49-48,12 3-284,-10-4 316,0 1-1,-1-1 0,1 0 1,0 1-1,0-1 1,0 0-1,-1 1 1,1-1-1,0 0 0,0 0 1,0 0-1,0 0 1,-1 0-1,1 0 1,0 0-1,0 0 1,0 0-1,0 0 0,-1-1 1,3 1-1,11-6-144,-1-1 0,1 0-1,-1 0 1,21-17-1,44-44-300,-52 43-483,53-37-1,-12 17 1538,-68 69 968,-7-9-1271,0 0 0,-1 0-1,-21 25 1,18-24 27,0 0 1,-12 24-1,15-24-101,6-10-114,-1 1 0,1-1-1,0 1 1,0 0 0,1 0-1,0 0 1,0 0 0,0 0 0,1 1-1,0 7 1,1-15-97,0 0 0,0 0 0,0 1 0,0-1 0,1 0 0,-1 1 0,0-1-1,0 0 1,0 1 0,1-1 0,-1 0 0,0 0 0,0 0 0,1 1 0,-1-1 0,0 0 0,1 0 0,-1 0 0,0 1 0,0-1 0,1 0 0,-1 0 0,0 0-1,1 0 1,-1 0 0,0 0 0,1 0 0,-1 0 0,1 0 0,-1 0 0,0 0 0,1 0 0,-1 0 0,0 0 0,1 0 0,-1 0 0,14-3-295,-2-3 167,0-1 1,-1 0-1,0 0 1,0-1-1,13-13 1,49-52-526,-43 41 21,7-12-596,-1-1 0,-2-2 0,42-87 3045,-94 142-808,-19 18-705,3 4-181,-1-2 1,-1-1 0,-1-1 0,-64 31-1,98-78-2148,30-21 2112,147-180-887,-168 215 704,-2 3 18,0-1-1,-1 0 1,1 1-1,-1-1 0,0 0 1,-1-1-1,4-6 1,-7 12 181,-1-1 0,1 1 0,0-1 1,0 0-1,0 1 0,-1 0 0,1-1 1,0 1-1,-1 0 0,1 0 0,0-1 1,-1 1-1,1 0 0,0 0 0,-3 1 1,-7 1 176,-1 2 1,1-1 0,0 1-1,0 1 1,0 0 0,1 1-1,0 0 1,-13 10 0,-9 7-51,-31 34 0,-2 8-160,-35 31 692,95-91-658,4-4 2,10-24-824,4 0 526,0 0 1,2 2-1,29-36 0,63-53-243,-28 29-133,-58 58 511,20-19-359,66-93-1,-101 124 976,-33 16 618,-10 11-519,0 1 0,1 2-1,-52 37 1,-91 83-53,139-108-526,-70 65-304,126-112-1425,33-23 986,72-66 398,7-13-521,54-55-1602,-181 173 2434,0-1 0,0 1 0,-1-1 0,1 0 1,0 0-1,0 1 0,-1-1 0,1 0 0,0 0 0,-1 0 1,1 0-1,-1 0 0,1 0 0,-1 0 0,0 0 1,1 0-1,-1-1 0,-14 8 1695,-27 20-204,-262 203 0,242-180-1216,-2-3-1,-109 60 1,179-120-1055,17-10 344,31-18 93,29-26 311,282-263-1108,-302 276 941,32-30 231,-95 85-33,-1-1-1,1 1 1,0 0 0,-1-1-1,1 1 1,-1-1 0,1 1 0,-1-1-1,1 0 1,-1 1 0,1-1-1,-1 1 1,0-1 0,1 0-1,-1 1 1,0-1 0,1 0-1,-1 0 1,0 1 0,0-1-1,0-1 1,-13 4 398,-26 16 72,-37 29-177,3 3-1,-93 82 1,91-71-91,-30 17 28,-176 98 0,273-171-325,5-3 4,0 0-1,0 0 1,0 0 0,0-1 0,0 1 0,0-1 0,-1 0-1,-5 1 1,25-21-758,22-12 572,58-36 0,11-8 32,63-69 154,-76 62-39,124-84-1,-193 151-1,-11 7 206,-1-1 0,0 0-1,14-13 881,-41 30 30,-39 22-514,1 2 0,1 3 0,-72 65 0,-162 116-971,216-167 495,-163 117 302,199-143-443,-47 22 0,79-44-13,13-19-754,3-2 673,1 1 0,0 1 1,23-19-1,64-47 193,-46 39 55,233-207-475,-44 53-280,-128 107 772,37-28 68,-273 197 1319,-172 136-942,-114 117 251,333-272-531,-42 31-122,-18 8-99,109-80 200,21-17-194,1-1-1,0 1 1,0 0 0,0 0-1,-1-1 1,1 1-1,0 0 1,0-1 0,0 1-1,0 0 1,0-1-1,0 1 1,0 0 0,0-1-1,0 1 1,0 0-1,0-1 1,0 1-1,0 0 1,0-1 0,0 1-1,0 0 1,0-1-1,0 1 1,0-1 0,2-2-48,0 0 0,0 0 0,1 0 0,-1 0 0,1 0 0,-1 0 0,1 1 0,0-1 0,0 1 0,5-3 0,7-8-130,65-61-242,64-57 266,28-20 11,193-158-484,31-41 717,-320 277-118,37-31 175,-139 105 400,-3 12-282,0 1-1,1 1 1,1 1-1,-48 38 1,27-20-330,-184 125-104,55-29-202,44-30 249,-141 118 318,229-180-210,-43 31 12,-20 18-92,-45 34-216,166-132-351,-8 7 578,181-186-636,-2 2 1109,197-190-455,-96 116 91,-136 131-40,-110 98-5,-26 23 174,0 0 0,-1-1 0,0-1 0,18-23 992,-39 36-415,-3 2-651,0 2 1,0 0 0,1 1 0,-1 0-1,1 0 1,-12 10 0,7-6-189,-3 2-73,-69 44-163,-152 126 0,-4 25 210,-92 87-5,17-9 303,87-83-166,-29 17-479,258-217 476,1-1-195,4-5 59,8-10-7,19-21-15,202-197-324,377-370 850,4 59 716,-541 489-1064,84-84 0,-186 155 1454,-304 239-865,-164 204-899,251-233 278,181-167 9,16-16 25,-17 18-66,-110 76 0,161-130 125,17-8-92,-1 1-1,1-1 1,0 0 0,0 0 0,0 0 0,0 0 0,0 0 0,-1 0-1,1 0 1,0 0 0,0 0 0,0 0 0,0 0 0,-1 0 0,1 0-1,0 0 1,0 0 0,0 0 0,0 0 0,0 0 0,-1-1 0,1 1-1,0 0 1,0 0 0,0 0 0,0 0 0,0 0 0,0 0-1,-1 0 1,1 0 0,0-1 0,0 1 0,0 0 0,0 0 0,0 0-1,0 0 1,0 0 0,0 0 0,0-1 0,0 1 0,0 0 0,-1 0-1,1 0 1,0 0 0,0-1 0,0 1 0,1-3-101,0-1 0,0 1 1,0-1-1,1 1 0,-1 0 0,1 0 1,2-4-1,31-49 24,3 2-1,2 1 1,2 2-1,54-51 1,118-151 102,-22 23-33,175-165 159,-48 111 134,-34 35-354,-255 223 658,-32 28-488,1 0 1,-1 1 0,0-1 0,0 0 0,0 0 0,0-1-1,0 1 1,-4 2 0,1 0 54,-43 38 23,-110 88 172,-144 139-260,96-78-36,-33 35-64,-165 153-258,112-115 130,248-220 141,-91 83-50,102-100 33,0-1-1,-49 29 0,81-55 13,1 1-1,0-1 0,0 0 0,0 0 1,0 0-1,0 0 0,0 0 0,0 1 1,-1-1-1,1 0 0,0 0 1,0 0-1,0 0 0,0 0 0,0 0 1,-1 0-1,1 1 0,0-1 0,0 0 1,0 0-1,-1 0 0,1 0 1,0 0-1,0 0 0,0 0 0,0 0 1,-1 0-1,1 0 0,0 0 0,0 0 1,0 0-1,-1 0 0,1 0 1,0 0-1,0 0 0,0-1 0,0 1 1,-1 0-1,1 0 0,0 0 0,0 0 1,0 0-1,0 0 0,-1 0 1,1-1-1,0 1 0,5-11-333,17-20-55,-18 26 325,259-316-428,19 16 567,-117 129-151,319-310 354,-313 320-282,-50 49-1,183-188 20,-291 293 16,-11 11-3,1-1-1,-1 0 1,0 0 0,1-1-1,-1 1 1,0 0 0,0-1-1,0 1 1,-1-1 0,1 0-1,-1 1 1,1-1 0,0-3-1,-15 15 555,-145 123-104,74-59-344,-533 471-85,441-382-232,-30 28 3,85-67 207,-123 113 30,-144 125-176,388-364-129,1 1 214,0-1 0,0 1 0,1 0 0,-1 0 0,0 0 0,1 0 0,0 1 0,1-3 0,3-3-45,41-52-292,68-65 0,23-29 287,-58 50 128,140-164-4,65-56 178,-191 218-105,175-150-1,-15 16-181,-189 177 19,-31 30 257,37-45 192,-73 79-317,0-1 1,-1 1-1,1-1 0,0 1 0,1 0 0,-1 0 0,-3 3 1,2-1 4,-70 81 214,-14 15-41,-41 19-275,-63 68-22,103-85 33,-182 196-100,184-212 254,-120 157 0,196-230-168,1 0 0,-13 26 0,43-48-990,2-8 597,33-33 1,-8 6 139,42-32 235,162-146 44,115-130 111,-55 55-195,-69 80-45,-133 122 66,-46 40 51,2 3 1,3 3-1,78-42 0,-147 91 16,0 0 0,0 0 0,0 1-1,0-1 1,0 0 0,0 0 0,0 0 0,0 0-1,0 0 1,0 0 0,0 0 0,0 0-1,0 0 1,0 1 0,0-1 0,0 0 0,0 0-1,0 0 1,0 0 0,0 0 0,0 0 0,0 0-1,1 0 1,-1 0 0,0 0 0,0 0-1,0 0 1,0 0 0,0 0 0,0 1 0,0-1-1,0 0 1,0 0 0,0 0 0,1 0-1,-1 0 1,0 0 0,0 0 0,0 0 0,0 0-1,0 0 1,0 0 0,0 0 0,0 0 0,0 0-1,1 0 1,-1 0 0,0-1 0,0 1-1,0 0 1,0 0 0,0 0 0,0 0 0,0 0-1,0 0 1,0 0 0,0 0 0,1 0-1,-1 0 1,0 0 0,0 0 0,0 0 0,0 0-1,0-1 1,0 1 0,0 0 0,0 0 0,0 0-1,-6 10 19,-12 13-31,-97 94 75,-1 2 153,-132 105 0,127-139-140,54-41-142,28-24-333,37-19 302,10-18-970,19-19 961,1 2 0,1 2 1,2 0-1,38-29 1,-19 16-173,57-39 105,-13 11 58,-72 53 193,-21 19 58,-10 3 13,-5 4-27,0 2 0,1 0 0,0 0 0,1 1 0,-1 1 0,-16 16 0,6-5-142,-133 117 23,-158 125-149,79-76 235,-35 25 591,269-211-680,-18 13 5,0 0 1,-1-2-1,0 0 1,0-2-1,-29 11 1,45-20 0,1 0 1,0 0-1,0 0 1,-1-1 0,1 0-1,0 1 1,-1-1 0,1-1-1,0 1 1,-5-1 0,7 1-18,0-1 1,0 1 0,0-1 0,1 1 0,-1-1-1,0 1 1,0-1 0,0 0 0,0 1 0,1-1 0,-1 0-1,0 1 1,0-1 0,1 0 0,-1 0 0,1 0-1,-1 0 1,1 0 0,-1 0 0,1 0 0,0 0-1,-1 0 1,1 0 0,0 0 0,0 0 0,0 0 0,0 0-1,-1 0 1,2 0 0,-1 0 0,0 0 0,0 0-1,0 0 1,0 0 0,1-2 0,6-21-119,1 1 1,1-1-1,1 1 0,1 1 0,22-35 1,-16 28 38,24-38-74,67-82 0,63-54 306,-118 142-136,5-8-152,125-111 0,-285 286 1668,56-55-1524,-271 283 933,286-299-736,-296 307 991,325-340-1182,-174 160 395,176-162-408,0 0 1,0 0-1,0 0 0,0 0 0,0 0 0,0 0 0,0 0 0,0 1 1,-1-1-1,1 0 0,0 0 0,0 0 0,0 0 0,0 0 0,0 0 0,0 0 1,0 0-1,0 0 0,0 0 0,0 1 0,0-1 0,-1 0 0,1 0 1,0 0-1,0 0 0,0 0 0,0 0 0,0 0 0,0 0 0,0 0 1,0 0-1,-1 0 0,1 0 0,0 0 0,0 0 0,0 0 0,0 0 1,0 0-1,0 0 0,0 0 0,-1 0 0,1 0 0,0 0 0,0 0 1,0 0-1,0 0 0,0 0 0,0-1 0,0 1 0,0 0 0,0 0 1,-1 0-1,1 0 0,0 0 0,0 0 0,0 0 0,0 0 0,0 0 1,0 0-1,0-1 0,0 1 0,0 0 0,0 0 0,0 0 0,0 0 1,0 0-1,0 0 0,0-1 0,3-11-290,10-17 13,13-15 78,3 2 1,45-51-1,78-71 330,-75 84-231,74-87-42,151-150-772,-282 299 752,207-184-1343,-212 198 3055,-15 4-1517,-19 28 1079,-8 1-602,-61 51 0,34-32-389,-108 108 50,-59 52-445,-187 178 211,148-135 318,57-47-237,-83 74-145,178-184 79,-149 123 239,254-215-206,-4 4-68,-1 0-1,1 0 1,-2-1-1,1 0 1,0 0-1,-18 6 1,25-13-130,1 2 177,-1 0 0,1-1 0,0 1 0,0-1 0,0 1 0,0-1 0,0 1-1,-1 0 1,1-1 0,0 1 0,0-1 0,0 1 0,0-1 0,0 1 0,0-1 0,1 1 0,-1 0-1,0-1 1,1-6-68,0 1-1,1 0 1,0 0-1,0 0 0,1 1 1,-1-1-1,1 0 1,0 1-1,6-7 0,39-46-248,-36 44 238,84-90-171,98-118 142,106-117 214,-104 125-64,203-187 285,-352 358-304,132-135-296,15-13 520,-273 285 2301,16-15-2476,-123 112-206,-6 9 232,-6 21-76,-90 112-20,184-197 47,-417 556 73,188-250 770,361-488-1109,-7 10 117,188-302-306,91-92 378,-163 245-104,203-219-853,-199 248 509,-73 83 440,3 3-1,141-105 1,-148 125 34,-26 19 65,2 2 0,57-33-1,-79 54-18,-18 7 6,1 1-1,-1 0 1,1-1 0,-1 1-1,1 0 1,-1 0-1,1-1 1,-1 1 0,1 0-1,-1 0 1,1 0-1,0 0 1,-1 0 0,1 0-1,-1 0 1,1 0-1,0 0 1,-1 0 0,1 0-1,-1 0 1,1 0-1,-1 0 1,1 0 0,0 1-1,-1-1 1,1 0-1,-1 0 1,1 1 0,0 0-1,1 8 150,-2-9-126,0 4 15,0 0-1,0-1 0,-1 1 1,1 0-1,-1-1 1,1 1-1,-1 0 0,0-1 1,-1 1-1,1-1 1,-1 0-1,1 1 0,-4 4 1,-4 5 115,-21 23 1,16-20-39,-1 3-52,-306 385-14,5 0 47,111-147-72,164-205-27,-380 457 122,412-499-126,-112 126-12,157-168-693,-13 13 501,84-81 154,96-116 1,159-158 340,-225 237-421,-77 74-399,2 2 1,85-63-1,-145 123 496,-20 23 428,-44 58 61,-81 79 0,49-67-541,-152 159-138,8-2 277,3-4 569,210-216-580,-189 204 186,167-186-211,-3-3-1,-95 66 1,136-104-1,0 0-1,-1-1 1,-16 8 0,28-32-564,6-3 346,2 0 1,1 1-1,1 1 0,23-32 1,-13 19 91,329-455-412,-167 257 444,-24 33 28,222-256-158,-212 258-374,98-79-408,19 23 1202,-261 231 926,-36 32 116,-13 8-55,-30 21 0,-7 5-717,-138 144-483,7-5-97,-213 189 98,120-124 343,21-20-347,220-188-235,-74 52 0,91-80 47,26-13 170,-1-1-1,1 1 1,0-1 0,0 1-1,0-1 1,0 0 0,-1 1-1,1-1 1,0 1-1,0-1 1,0 0 0,0 1-1,0-1 1,0 1-1,0-1 1,1 0 0,-1 1-1,0-2 1,3-8-158,1-1 0,0 0-1,1 1 1,0 0 0,8-13 0,36-47-170,-45 65 336,238-285-498,-125 156 374,612-671-477,-649 721 586,-51 53-22,-7 10 54,-2-1 0,0-1 0,-1-1 0,20-36 0,-38 60 13,0-1-1,-1 0 0,1 0 0,-1 0 1,1 1-1,-1-1 0,0 0 0,1 0 1,-1 0-1,0 0 0,0 0 0,1 0 1,-1 0-1,0 0 0,0 0 1,0 0-1,0 0 0,0 0 0,0 0 1,-1 0-1,1 0 0,0-1 0,-1 2 7,0 0 0,1-1 0,-1 1 0,0 0 0,1 0 0,-1-1 0,0 1 0,1 0 0,-1 0 0,0 0 0,0 0 0,1 0 0,-1 0 0,0 0 0,1 0 0,-1 0 0,0 0 0,0 0 0,1 0 0,-1 1 0,-1-1 0,-41 20 713,-10 13-381,-86 71 1,46-32-536,-217 189-81,92-70 176,-141 130 475,306-267-350,-2-3 1,-2-2-1,-103 67 0,140-104-39,8-8 0,9-6 0,5-5 0,6-9-34,1 0-1,0 1 1,1 0-1,18-21 1,-7 9-32,280-331-253,26 20 492,-2 41-276,-90 86-20,-214 191 123,12-13 35,2 2 1,70-47-1,-115 99 459,-25 33-324,-2-3 0,-3-1 0,-1-2 0,-3-1 0,-53 43 0,-161 167 252,-20 17-760,-34 4 440,308-275-110,-11 11-20,0 0 0,-1-1-1,-30 18 1,36-28 22,7-5-24,4-5-61,3-5-26,1 1 0,0-1 0,1 1 1,0 0-1,1 0 0,13-15 0,-15 19 103,36-43-92,78-75-1,-43 49 63,344-335-31,-220 224-114,32-29-249,16 20 180,-240 190 298,1 1 0,0 0 0,0 0 0,1 1 0,11-3 0,-26 18 511,-10 8-211,-1 0 1,-29 27 0,-8 9-37,-42 58-71,-123 133-350,119-147 190,-105 134 0,-14 21 172,115-140 118,101-112-426,8-3 27,-1 0 1,1-1-1,-1 0 1,1 0-1,-1 0 1,0-1-1,0 1 1,-1-1-1,1-1 0,0 1 1,-1-1-1,4-3 1,4-2-6,45-40-23,74-79 0,18-17-32,-111 112 40,243-220-165,-242 213 326,366-351-1089,-396 383 972,-3 3 6,0 1 0,0-2 1,-1 1-1,0 0 1,0-1-1,8-12 0,-32 20 370,-8 11-315,-1 0 0,2 2 0,0 0 0,1 2 0,0 1-1,-26 25 1,-125 140-1475,110-110 1402,19-25 246,47-48-218,-1 0 1,1 0 0,0 0-1,0 1 1,0-1 0,0 0 0,0 0-1,0 0 1,-1 0 0,1 0-1,0 0 1,0 0 0,0 1-1,0-1 1,0 0 0,0 0 0,0 0-1,0 0 1,0 1 0,0-1-1,0 0 1,0 0 0,0 0 0,0 0-1,0 1 1,0-1 0,0 0-1,0 0 1,0 0 0,0 0-1,0 1 1,0-1 0,0 0 0,0 0-1,0 0 1,0 0 0,0 0-1,0 1 1,0-1 0,0 0 0,0 0-1,0 0 1,1 0 0,-1 0-1,0 0 1,0 1 0,0-1-1,0 0 1,0 0 0,1 0 0,-1 0-1,0 0 1,0 0 0,0 0-1,0 0 1,0 0 0,1 0 0,-1 0-1,0 0 1,10 1 75,-1-3-112,0-1-1,0 0 1,0 0-1,0-1 1,-1 0-1,1-1 1,-1 0-1,0 0 1,10-10-1,7-2 26,274-192-17,62-41 258,-303 211-397,-57 38 320,-19 11 455,11-5-510,-171 130 67,83-60-190,-325 256-902,395-312 748,1-1 0,-2-1 1,0-1-1,-2-1 0,1-1 0,-1-2 0,-1 0 0,-52 12 1,80-24 156,1 0 0,-1 0 0,0 1 0,0-1 0,0 0-1,1 0 1,-1 0 0,0 0 0,0 0 0,0 0 0,1 0 0,-1 0 0,0-1 0,0 1 0,0 0 0,1 0 0,-1-1 0,0 1 0,-1-1 0,2 1 2,0-1-1,0 1 1,0-1 0,-1 1-1,1-1 1,0 1 0,0 0-1,0-1 1,0 1 0,0-1-1,0 1 1,0-1-1,0 1 1,0-1 0,0 1-1,0-1 1,0 1 0,0-1-1,1 1 1,-1-1 0,0 1-1,0 0 1,1-2 0,21-29-541,-18 27 525,177-201-652,-98 113-110,161-136-1,-96 95-492,-140 126 1431,0-1 0,-1 0 0,1 0 0,6-11 636,-18 19-589,1 1 0,-1 0 0,1 0 0,-1 1 0,1-1 0,0 1-1,-1 0 1,1 0 0,0 0 0,0 0 0,-3 3 0,-4 3 202,-42 27 545,-42 28-706,-112 100 0,-116 116-297,-22-29 344,329-240-279,3-1-5,-1-1 0,0 0 0,0-1 0,0 0 0,-1-1 1,-24 7-1,40-25-170,3 3 115,0 1-1,0-1 1,1 1-1,1 0 1,11-11 0,4-5-25,421-452-161,-369 408-846,98-118 1,-162 171 1473,-26 28 553,6-5-707,-109 87 1258,-64 56-1556,51-21 158,-95 83-66,-156 100-32,379-309 9,-7 6-38,0 0 0,-1 0 0,0-1 0,0-1 0,-1 0 0,0-1 0,-1 0 0,-16 6 0,29-13 25,0 0-1,1 1 1,-1-1-1,1 0 1,-1 0-1,1 0 0,-1 0 1,0 0-1,1 1 1,-1-1-1,1 0 1,-1 0-1,0-1 1,1 1-1,-1 0 0,1 0 1,-1 0-1,1 0 1,-1 0-1,0-1 1,1 1-1,-1 0 0,1 0 1,-1-1-1,1 1 1,-1 0-1,1-1 1,-1 1-1,1-1 1,0 1-1,-1 0 0,1-1 1,0 1-1,-1-1 1,0 0-1,1-1-28,0-1 0,-1 1 0,1 0 0,0 0 0,0 0 0,0 0 0,0 0 0,1 0-1,-1 0 1,1-4 0,3-6-126,0 0-1,10-18 1,3-2 51,1 2 0,2 0 1,36-42-1,83-74 275,-41 44-346,-42 41 112,288-302-2581,-254 274 3226,-92 89-422,0 1-1,0-1 1,0 1-1,-1 0 1,1 0-1,0 0 1,1 0-1,-1 0 1,0 1-1,0-1 1,-2 3-1,1-2 55,-79 64 881,-117 121 0,86-75-1021,-499 447 324,603-551-389,-90 73 102,79-66-62,0-1 1,-2-1-1,-23 11 1,15-15-252,30-9 197,-1 0 1,1-1-1,0 1 0,-1 0 1,1-1-1,0 1 1,-1-1-1,1 1 1,0 0-1,0-1 1,-1 1-1,1-1 1,0 1-1,0-1 1,-1 1-1,1-1 0,0 1 1,0 0-1,0-1 1,0 1-1,0-1 1,0 1-1,0-1 1,0 1-1,0-2 1,0 2-15,0-6-93,1 1 0,0-1 1,-1 1-1,2-1 0,-1 1 0,1-1 0,0 1 1,4-9-1,25-41-389,-28 50 482,25-35-104,1 2 1,2 2-1,60-55 1,5-7-5,-10 1 128,188-187-246,63-8-1403,-304 266 2298,-37 40 788,-3-2-1049,0 1 1,-1-1 0,0 0-1,-1 0 1,-10 10-1,-56 51 354,29-30-343,-122 130-178,-165 151 210,151-156-429,26-22 32,108-104 50,-71 46 0,109-82-78,-22 14-4,30-19-13,1 0-1,-1 0 1,1-1-1,-1 1 1,1 0-1,-1-1 1,0 1-1,1-1 1,-1 0-1,0 0 1,0 0-1,1 0 1,-1 0-1,0 0 1,1 0-1,-4-1 1,4 1 0,1-1 0,-1 0 0,0 1 0,0-1 0,1 0 0,-1 0 0,1 0 0,-1 1 0,1-1 0,-1 0 0,1 0 0,-1 0 0,1 0 0,0 0 0,-1 0 0,1 0 0,0 0 0,0 0 0,0 0 0,0 0 0,0 0 0,0 0 0,0 0 0,0 0 0,0 0 0,1 0 0,-1 0 0,0 0 0,1 0 0,-1 0 1,1-1-1,15-35-672,-15 35 632,34-60-225,3 2 0,3 1 1,2 3-1,85-88 0,70-72 266,201-196-2273,-268 294 4402,-236 202 901,-127 130-2738,-106 105-418,82-82 320,93-88 69,122-115-170,-2-2-1,-51 29 0,93-61-69,-39 20 0,37-18 0,0-1 0,0 0 0,0 0 0,0 0 0,0 0 0,-1-1 0,1 0 0,0 1 0,0-1 0,-6-1 0,8 1-8,0 0-1,0 0 0,1-1 0,-1 1 1,0-1-1,1 1 0,-1-1 0,0 1 1,1-1-1,-1 1 0,1-1 0,-1 1 1,1-1-1,-1 0 0,1 1 0,0-1 1,-1 0-1,1 0 0,0 1 0,-1-1 1,1 0-1,0 0 0,0 1 0,0-1 1,-1 0-1,1 0 0,0 0 1,0 1-1,0-1 0,0 0 0,1 0 1,-1 0-1,0 1 0,0-1 0,1-1 1,9-31-536,-9 31 504,12-28-267,0 2 0,3 0 0,0 0 0,21-25 0,87-97-233,0-1 293,-49 50-1195,157-166 0,-31 83 1786,-224 200 967,-44 33-679,2 4-1,-100 105 1,70-61-347,-150 118 0,99-89-75,75-62-96,-120 83 0,186-144-103,1 0-1,-1-1 1,0 1 0,-1-1 0,1 0 0,-9 2 0,14-4-13,-1 0 0,0 0 0,1 1 0,-1-1 0,0 0 0,1 0 0,-1 0 0,0 0-1,1-1 1,-1 1 0,0 0 0,1 0 0,-1 0 0,1 0 0,-1-1 0,0 1 0,1 0 0,-1-1 0,1 1 0,-1 0 0,1-1 0,-1 1 0,1 0-1,-1-2 1,0 1-15,1 0-1,-1-1 0,1 1 0,0 0 0,0-1 0,0 1 1,0 0-1,0-1 0,0 1 0,0 0 0,0-1 1,0 1-1,0 0 0,1-1 0,-1 1 0,1 0 0,0-2 1,6-12-122,1 0 1,1 0-1,0 1 1,0 0-1,2 0 1,14-14 0,1-3-75,253-279-594,19 21 535,-252 246 170,-22 19-67,1 2 1,1 0-1,1 2 1,36-22-1,-63 42 179,0 0 0,1 0 0,-1 0 0,0-1 0,0 1-1,0 0 1,0 0 0,0 0 0,0 0 0,0 0 0,0 0-1,0 0 1,1 0 0,-1 0 0,0-1 0,0 1 0,0 0-1,0 0 1,0 0 0,0 0 0,1 0 0,-1 0-1,0 0 1,0 0 0,0 0 0,0 0 0,0 0 0,1 0-1,-1 0 1,0 0 0,0 0 0,0 0 0,0 0 0,0 0-1,1 0 1,-1 0 0,0 1 0,0-1 0,0 0 0,0 0-1,0 0 1,0 0 0,0 0 0,1 0 0,-1 0 0,0 0-1,0 0 1,0 1 0,0-1 0,0 0 0,0 0 0,0 0-1,0 0 1,0 0 0,0 0 0,0 1 0,0-1 0,0 0-1,0 0 1,0 0 0,0 0 0,0 0 0,0 0 0,0 1-1,0-1 1,0 0 0,0 0 0,-7 16 453,-15 18 135,-82 100 127,-223 225 0,150-177-507,-59 53 10,222-223-232,0 0 1,-1-1 0,0-1-1,-1-1 1,-17 9 0,31-18-10,1 1 0,0-1 0,0 0 0,0 1 0,0-1 1,0 0-1,0 1 0,0-1 0,-1 0 0,1 0 0,0 0 0,0 0 1,0 0-1,0 0 0,-1 0 0,-1-1 0,3 0-14,-1 1 0,1 0 0,-1-1 0,1 1 0,-1-1-1,1 1 1,0-1 0,-1 1 0,1-1 0,0 1 0,-1-1 0,1 1-1,0-1 1,0 1 0,0-1 0,-1 1 0,1-1 0,0 1 0,0-1-1,0 0 1,0 1 0,0-1 0,0 0 0,1-4-110,-1 0-1,1 0 1,0 0 0,1 1 0,-1-1-1,4-6 1,8-15-88,1 0 0,1 0 0,25-30-1,64-69-78,-39 50 214,348-367-2580,-229 243 112,-137 144 4821,-61 68-1171,-22 23-27,-119 101 242,26-24-622,10 7-668,-80 72 76,-227 184 613,423-373-704,-23 22 14,-1 0 0,-1-2 0,-1-1 1,-38 21-1,66-42-30,1-1 0,-1 1 0,0 0 0,0-1 1,0 0-1,0 1 0,1-1 0,-1 1 0,0-1 0,0 0 0,0 0 0,0 1 1,0-1-1,0 0 0,0 0 0,0 0 0,0 0 0,0 0 0,0 0 0,0 0 1,0-1-1,0 1 0,0 0 0,1 0 0,-2-1 0,1 0-17,1 0 0,-1 0 0,1 0 0,0 0 0,-1 0-1,1 0 1,0 0 0,0 0 0,0 0 0,0 0 0,0 0 0,0 0 0,0 0-1,0 0 1,0 0 0,0 0 0,0 0 0,1 0 0,-1-1 0,4-10-235,1 0 1,9-17 0,-13 28 271,22-42-235,3 1-1,1 2 1,45-51 0,109-101 194,-32 37-104,264-242-2694,-387 374 2603,0 0 244,-8 8 287,-1-1-1,27-31 1,-71 66 1470,-65 51-768,-149 151-1,-126 122-1000,121-119 132,219-199-104,-109 99 144,106-99-156,-2-2-1,-56 33 0,82-52-21,4-3-11,0 0 0,0 0 1,0 0-1,-1 0 0,1 0 0,0 0 1,0 0-1,-1-1 0,-1 1 0,8-17-485,3-3 219,1 0 0,1 0 0,1 1 0,0 0 0,24-29 0,77-76 312,-25 31-84,-64 65 38,185-210-817,15 15-1809,-9 24 1309,-237 238 5123,-1-13-2995,-53 44 0,11-11-495,-73 79-112,-192 177 266,120-125 173,31-25 67,165-152-653,0 0 1,-1 0-1,-1-2 1,0 0-1,-1-1 1,-25 11-1,42-21-41,1-1-1,0 1 1,-1-1-1,1 1 1,0-1 0,-1 0-1,1 0 1,-1 1-1,1-1 1,0 0-1,-1 0 1,1 0-1,-1 0 1,1-1-1,0 1 1,-4-1-1,5 0-14,0 1-1,-1 0 0,1-1 0,-1 1 0,1-1 0,0 1 0,-1-1 0,1 0 0,0 1 0,-1-1 0,1 1 0,0-1 0,0 1 0,0-1 0,0 0 0,0 1 0,-1-1 0,1 0 0,0 1 0,0-1 0,0 1 0,1-1 0,-1 0 0,0 1 0,0-2 0,2-5-182,1 0-1,-1 0 0,2 0 0,5-10 0,-9 16 175,25-46-306,2 1 0,1 1 0,69-80 0,39-8 174,26-28 114,-116 110 69,209-217-784,-146 166 59,70-63-1003,-153 145 2269,-54 52 149,-2-2 0,-46 37 0,-12 11-349,-68 84-252,-60 56 255,-120 108 1446,276-263-1575,-2-3 1,-4-3 0,-96 66-1,155-119-243,0 2 0,-1-1 0,1 0 0,-1-1 0,0 0 0,-1 0 0,1 0 0,-1-1 0,1 0 0,-11 1 0,18-4-14,1 0-1,-1 0 0,0 0 1,1 0-1,-1 0 0,1 0 1,-1 0-1,0 0 0,1 0 1,-1 0-1,0 0 0,1-1 1,-1 1-1,1 0 0,-1 0 1,0-1-1,1 1 0,-1 0 1,1-1-1,-1 1 0,1-1 1,-1 1-1,1-1 0,0 1 1,-1-1-1,1 1 0,-1-1 1,1-1-27,-1 1 0,1-1 1,0 1-1,-1 0 0,1-1 1,0 1-1,0 0 0,0-1 0,1 1 1,-1-1-1,0 1 0,1-2 1,15-37-742,13-13 271,64-86-1,50-40 295,-54 70 197,-88 108 21,181-222-156,17 16-983,-66 77 1491,-146 145 65,-1-2-1,0 0 1,-1 0-1,-24 14 0,-18 16 32,-142 147 171,-17 14-240,201-192-357,-312 274 530,307-266-514,-15 17-30,-2-2 0,-2-2 0,-78 53 0,119-100-218,7-10 37,1 0 1,1 1-1,2 0 1,17-25-1,-18 29 98,29-39 84,3 2 0,90-91-1,-26 32-65,32-47-61,75-83-594,-165 192 338,-14 17 274,42-57 0,-77 91 298,-13 6 289,-5 6-194,1-1 0,0 2 0,1 0-1,0 1 1,1 1 0,-14 15 0,5-5-231,-250 238-41,-317 292 457,541-508-356,-175 143 180,157-145-543,67-42 220,-1-1 0,1 1 0,0-1 0,-1 0 0,1 1 0,-1-1 0,1 0 0,-1 1 0,0-1 0,1 0 0,-1 0 0,1 1 0,-1-1 0,1 0 0,-1 0 0,0 0 0,1 0 0,-1 0 0,1 0 1,-1 0-1,0 0 0,1 0 0,-1 0 0,1 0 0,-1 0 0,1-1 0,-1 1 0,0 0 0,1 0 0,-1 0 0,1-1 0,-1 1 0,0-1 0,0 0-25,1-1-1,0 1 1,-1 0-1,1-1 0,0 1 1,-1 0-1,1-1 1,0 1-1,0-1 1,0 1-1,0 0 1,0-1-1,1-1 1,13-46-873,1 15 684,1 1 0,2 0-1,1 1 1,28-34-1,103-111 186,0 0-202,-128 148 180,242-299-1634,-215 276 1304,-16 17 118,-1 0 1,50-73-1,-81 107 300,-1 0 1,1 0-1,0-1 0,-1 1 1,1 0-1,0 0 0,-1 0 1,1-1-1,-1 1 0,0 0 1,1-1-1,-1 1 0,0-2 1,0 2 5,0 1 1,-1 0-1,1 0 1,0-1-1,0 1 1,0 0 0,-1 0-1,1 0 1,0-1-1,0 1 1,-1 0 0,1 0-1,0 0 1,-1 0-1,1 0 1,0 0-1,-1 0 1,1 0 0,0-1-1,0 1 1,-1 0-1,1 0 1,0 0-1,-1 0 1,1 1 0,0-1-1,-1 0 1,1 0-1,0 0 1,0 0 0,-1 0-1,1 0 1,0 0-1,-1 1 1,-36 17 1372,32-15-1411,-43 27 353,2 2-1,-58 51 0,-77 88-324,46-42 10,-77 71 400,-144 127 141,336-310-534,0 1-2,-1-1 0,-1 0 0,0-2 0,-1 0-1,-39 17 1,61-31-29,0-1-1,1 1 0,-1-1 1,-1 0-1,1 1 0,0-1 0,0 0 1,0 0-1,0 0 0,0 0 1,0 0-1,0 0 0,0 0 1,0 0-1,0 0 0,0 0 1,0 0-1,-1-1 0,1 0-4,1 1-1,-1 0 0,1-1 1,0 1-1,-1-1 1,1 1-1,0-1 0,-1 1 1,1-1-1,0 1 1,0-1-1,-1 0 0,1 1 1,0-1-1,0 1 1,0-1-1,0 1 0,0-1 1,0 0-1,0 1 1,0-1-1,0 1 0,0-2 1,2-5-61,0 1 1,0-1 0,0 0-1,5-8 1,-5 10 48,10-21-141,2 1 0,0 1 0,27-35 0,62-63 145,-9 12 60,-51 54-57,32-41-228,155-157 0,1 51-616,-296 273 2167,-1-9-963,3 2-1,-74 98 1,-169 186 14,150-179-148,94-96-125,-56 58 8,89-101-93,0-2 0,-44 30 0,65-51 11,2-2-2,0 0-1,0 0 1,0-1-1,-10 3 1,18-21-219,5-4 75,2 1 1,-1 0-1,2 0 1,18-25-1,2-3-54,12-20 96,3 3 0,2 1 1,90-90-1,146-176-275,-22 54-863,-155 172 1180,-95 89 200,-9 8 109,-9 8 174,-26 20 58,0 1 0,2 1 1,-30 32-1,-80 96-532,15-15 173,4-19 273,-99 107 368,165-162-587,21-21-57,-2-1-1,-2-3 1,-73 59-1,107-94-136,-1 0 0,1-1-1,-1 0 1,-9 4 0,13-18-205,4 1 135,0 0 1,0 1 0,1-1 0,0 1-1,0 0 1,9-16 0,36-51-287,-29 47 274,441-631-2679,-443 637 2409,62-86-1640,-65 88 1461,-1-1 1,-1-1-1,11-28 329,-38 58 1013,-1 4-77,0 1-1,-28 27 1,10-8-84,-33 33-316,2 3-1,-79 109 1,73-88 51,-87 90 443,16-19-29,79-83-544,-187 208 319,233-268-466,-1-1 0,-36 24 0,44-35-19,7-6-70,4-5-32,2-4-114,0 0 0,1 0 0,1 0 1,-1 1-1,13-20 0,-1 0-143,17-34 76,3 1 0,3 1-1,67-82 1,215-255-1273,-24 48-1801,-267 313 2967,-52 51 1117,-25 25 264,2 2 1,-79 92-1,58-59-832,-128 125 18,-22 23 278,182-184-535,-140 144 59,139-148 41,-1-2 0,-1-1 0,-51 29 0,78-53-92,-23 13 107,31-18-127,0 0 0,0 0 0,0 0 0,0 0 0,-1-1 0,1 1 0,0-1 0,0 1 0,-1-1 0,1 0 0,-5 0 0,6 0-7,1-1 1,-1 1-1,0 0 0,1-1 0,-1 1 0,0-1 0,1 1 0,-1-1 0,1 1 1,-1-1-1,1 1 0,-1-1 0,1 1 0,0-1 0,-1 0 0,1 1 0,-1-1 0,1 0 1,0 1-1,0-1 0,0 0 0,-1 0 0,1 1 0,0-1 0,0 0 0,0 0 1,0 1-1,0-1 0,0 0 0,0 0 0,0 1 0,1-1 0,-1-1 0,8-28-238,-7 28 224,9-25-97,1 1 0,1 1 0,1 0 0,26-36-1,77-86-12,-6 8-114,-57 63-27,6-11-735,4 3 1,84-88-1,-39 52 40,-74 77 1711,-60 58-228,0 0 0,1 2 0,1 0 0,1 2 0,-25 25 0,-96 117-533,25-24 223,-34 11-18,-69 77 209,176-170-309,-35 41 66,67-82-140,0-1-1,-1 0 1,0-1 0,-22 13-1,37-24-6,-1-1 0,1 0 0,0 1 0,-1-1 0,1 0 0,0 0 0,-1 1 0,1-1 0,0 0 0,-1 0 0,1 0 0,-1 0 0,1 1 0,0-1 0,-1 0 0,1 0 0,-1 0 0,1 0 0,-1 0 0,1 0 0,0 0 0,-1 0 0,1 0 0,-1 0 0,1 0 0,-1-1 0,1 1 0,0 0 0,-1 0 0,1 0 0,-1 0 0,1-1 0,-1 1 0,0-6 0,0 3-23,1 0 0,0-1 0,0 1 0,0 0 0,0 0 0,1-1 0,-1 1 0,1 0 0,0 0 0,1-5 0,16-34-344,-9 23 211,39-81-111,4 3 1,65-91-1,-63 105 155,78-104-1390,-15 23-43,-91 123 1220,-1-2 1,20-48-1,-41 80 325,-27 25 535,-55 54 62,2 2 1,4 4 0,-109 143-1,-85 91 955,89-110-748,149-164-704,16-16-42,-2-2-1,0 1 1,-1-2-1,-1 0 1,0-1-1,-19 13 1,33-26-51,2-4-62,0 1 0,0-1 1,0 0-1,0 1 0,0-1 1,1 1-1,-1-1 1,1 1-1,-1-1 0,1 1 1,2-4-1,-2 2-19,7-20-55,2-1-1,1 1 1,1 1-1,1 0 1,16-22-1,87-103-118,-23 34 23,68-122-759,5-7-1550,-158 232 2349,20-26-1004,29-53 1,-87 114 1646,-223 239 3019,26-22-2644,117-134-284,-98 85 767,204-189-1300,-3 4 0,-1-1 1,1-1-1,-2 1 0,1-1 1,0-1-1,-1 1 0,-16 4 1,24-8-26,1-1 1,-1 0 0,0 0-1,1 1 1,-1-1 0,0 0 0,1 0-1,-1 0 1,0 0 0,1 0-1,-1 0 1,0 0 0,1 0-1,-1-1 1,1 1 0,-1 0 0,0 0-1,1 0 1,-1-1 0,0 1-1,1 0 1,-1-1 0,1 1-1,-1 0 1,1-1 0,-1 1 0,1-1-1,-1 1 1,1-1 0,-1 1-1,0-2 1,1 1-15,0-1 0,-1 0 0,1 1-1,0-1 1,0 0 0,0 1 0,0-1 0,0 0 0,0 1-1,0-1 1,1 0 0,0-1 0,2-7-134,0 1 0,1-1 0,5-8 0,30-57-449,95-172 35,-95 182 340,82-101 0,-84 121 99,122-150-2856,-170 207 3816,-24 22 0,19-20-533,-10 11 73,-17 15 190,1 1 0,-55 73-1,53-52-288,-13 20-57,-4-4 0,-73 75-1,-86 84 655,169-179-772,43-49-94,-21 20-61,30-53-122,4 8 128,2 1 0,0-1 1,1 1-1,0 1 0,1-1 0,15-17 0,75-76-386,-43 48 342,13-23 18,72-115 1,-129 181 73,197-257-405,-159 211 986,-238 277 592,97-100-1198,-205 197 0,199-222 312,96-88-270,17-24-908,16-22 641,53-53-1,-6 7 389,214-301-156,-285 381-48,-3 4-19,-1 1-1,1-1 0,-1 1 0,-1-1 1,1 0-1,-1-1 0,2-8 0,-6 16 89,-1-1-1,1 1 1,0 0-1,-1 0 1,1 0-1,-1-1 0,1 1 1,-1 1-1,1-1 1,-1 0-1,1 0 1,0 0-1,-3 2 0,-8 2 126,1 2 0,1-1-1,-1 1 1,1 1 0,0 0-1,-17 15 1,-8 6 104,-53 42 58,2 4 0,-120 134 0,191-192-270,-6 8 90,-1-2-1,-36 29 1,58-51-103,0 0 0,0 0 0,0 0 0,0 0 0,0 0 0,0 0 0,0 1 0,0-1 0,-1 0 0,1 0 0,0 0 0,0 0 0,0 0 0,0 0 0,0 0 0,0 0 0,-1 0 0,1 0 0,0 0 0,0 0 0,0 0 0,0 0 0,0 0 0,0 0 0,-1 0 0,1 0 0,0 0 0,0 0 0,0 0 0,0 0 0,0 0 0,0 0 0,-1 0 0,1 0 0,0 0 0,0 0 0,0 0 0,0 0 0,0 0 0,0-1 0,0 1 0,0 0 0,-1 0 0,1 0 0,0 0 0,0 0 0,0-8 1,3-8-16,10-17-19,2 0 0,2 2 1,0-1-1,3 2 0,0 1 0,36-40 1,161-146-5,-144 148-138,-72 67 174,-1-1 0,1 0-1,-1 0 1,1 0 0,0 1-1,0-1 1,-1 0 0,1 1 0,0-1-1,0 1 1,0-1 0,0 1-1,0-1 1,-1 1 0,1 0-1,0-1 1,0 1 0,2 0-1,-3 0-8,0 1 0,0 0-1,0-1 1,0 1-1,1 0 1,-1-1-1,0 1 1,0 0-1,-1 0 1,1-1 0,0 1-1,0 0 1,0-1-1,0 1 1,-1-1-1,1 1 1,0 0-1,-1 0 1,-20 39-34,-57 60 194,0-1-40,-87 154 147,114-167-128,-40 95 0,88-177-170,1 1 0,0 0 0,1-1 0,-1 1 0,1 0 0,0 0 0,0 6 0,3-11-172,1 0 148,-1-2 1,1 1-1,-1 0 1,0 0 0,1-1-1,-1 1 1,0-1-1,0 0 1,0 0 0,0 0-1,-1 0 1,3-2-1,2-3-61,102-94 81,164-171 60,-90 72 30,-136 154-1227,3 3 0,60-44 0,-102 82 865,-3 2 40,1-1-1,0 1 1,-1 0-1,1 0 1,0 1-1,0 0 1,0 0-1,1 0 1,5-2-1,-10 4 249,0 0-1,-1 0 0,1 0 0,-1 1 0,1-1 0,0 0 0,-1 0 0,1 0 0,-1 0 0,1 1 1,0-1-1,-1 0 0,1 0 0,-1 1 0,1-1 0,-1 0 0,1 1 0,-1-1 0,1 1 0,-1-1 1,0 1-1,1-1 0,-1 0 0,0 1 0,1 0 0,-1-1 0,0 1 0,1-1 0,-1 1 0,0-1 1,0 1-1,0 0 0,0-1 0,1 1 0,-1-1 0,0 1 0,0 0 0,0-1 0,0 1 0,0-1 1,-1 1-1,1 0 0,0-1 0,0 1 0,0-1 0,0 1 0,-1 0 0,1 0 0,-11 31 1455,-3-5 203,-30 46-1,4-9-543,-29 60 530,-171 286 768,114-220-1528,-131 218 697,117-177-1223,55-92-46,146-215-1468,-5-11 649,67-93 586,25 2-71,59-72-82,70-66-1501,-225 260 945,-17 18-304,73-63-1,-108 101 972,1-1 0,-1 1 0,0 0 0,0-1 0,1 1 0,-1 0 0,0-1 0,1 1 0,-1 0 0,0-1 1,1 1-1,-1 0 0,1 0 0,-1 0 0,0-1 0,1 1 0,-1 0 0,1 0 0,-1 0 0,0 0 0,1 0 0,-1 0 0,1 0 0,-1 0 0,1 0 0,-1 0 0,1 0 0,-1 0 0,1 0 0,-5 13 428,-16 20 557,-85 104 1269,-1 2-1408,-183 263-488,-119 176-377,208-286 408,110-158-280,81-117-263,10-17 142,-1 0 1,0 0-1,0 1 0,0-1 0,0 0 1,0 0-1,0 0 0,0 0 0,0 0 1,0 0-1,1 0 0,-1 1 0,0-1 1,0 0-1,0 0 0,0 0 0,0 0 1,0 0-1,1 0 0,-1 0 0,0 0 1,0 0-1,0 0 0,0 0 0,0 0 1,1 0-1,-1 0 0,0 0 0,0 0 1,0 0-1,0 0 0,0 0 0,1 0 1,-1 0-1,0 0 0,0 0 0,0 0 1,0 0-1,0-1 0,0 1 1,1 0-1,-1 0 0,0 0 0,0 0 1,0 0-1,0 0 0,0 0 0,0 0 1,0-1-1,0 1 0,28-23-476,227-267-760,-103 110 1508,422-459-260,-411 467 145,38-43 74,-36 29 21,-384 470 1822,148-194-2075,-251 339 132,-44 45 261,346-450-298,-54 71 75,-20 24-154,92-117 59,3-4-54,11-22-243,2 1 1,1 1 0,1 0-1,0 1 1,26-24-1,-2 0 130,271-360-5,-51 62 178,272-339-2036,-504 647 1688,-18 24 265,0 0 0,-1-1-1,-1 0 1,1-1 0,-2 0 0,0 0 0,7-18-1,-14 30 17,-1 1 0,1-1 0,0 1 0,0 0 0,-1 0-1,1-1 1,0 1 0,-1 0 0,1-1 0,0 1 0,-1 0 0,1 0 0,-1-1-1,1 1 1,0 0 0,-1 0 0,1 0 0,-1 0 0,1 0 0,-1 0-1,1 0 1,0 0 0,-1 0 0,1 0 0,-2 0 0,2 0-6,-3 0 27,-1 0-1,1 1 0,-1 0 1,1 0-1,-1 0 0,1 0 1,0 0-1,-1 1 0,1 0 0,0-1 1,0 1-1,0 0 0,-4 4 1,-37 36 298,40-38-299,-120 142 218,-9 9-266,-211 224 21,181-192 210,140-165-188,0-1 0,-1 0-1,-2-2 1,0-1 0,-49 26-1,69-42-2,1 0 0,-1 1-1,0-2 1,1 1-1,-1-1 1,-7 1 0,12-2-33,0 0 1,0 1 0,-1-1 0,1 0-1,0 0 1,0 0 0,0-1 0,0 1 0,0 0-1,0 0 1,0-1 0,0 1 0,0 0-1,-1-1 1,1 1 0,0-1 0,1 1 0,-1-1-1,0 0 1,0 1 0,0-1 0,0 0-1,0 0 1,1 0 0,-1 1 0,0-1 0,1 0-1,-1 0 1,1 0 0,-1 0 0,1 0-1,-1 0 1,1 0 0,0 0 0,-1 0 0,1-1-1,0 1 1,0 0 0,0-2 0,0-6-101,1 0 1,0-1-1,0 1 1,1 0 0,0 0-1,1 1 1,4-12-1,32-62-17,-23 50 32,42-89-33,91-181-187,20 13-127,-153 266 479,-20 29 207,1 0-1,0 1 1,-4 13-1,-2 3 29,-110 227 806,12-30-170,62-131-796,26-53-48,-28 70 0,47-105 8,2-1-67,0 0-1,0-1 1,0 1-1,0-1 1,-1 1-1,1-1 0,0 0 1,0 0-1,0 0 1,-1 0-1,1 0 1,0 0-1,-1-1 1,3-1-1,20-24-201,-21 22 187,87-121-198,20-24 314,-36 63-59,208-266 104,-236 286-243,-11 19-99,-2-2-1,43-90 390,-100 156 438,-33 42-400,-63 81 0,-38 74-281,62-81-366,-16 31 364,89-125 29,2 1 0,-23 61 0,44-100-1,-1 1 1,1-1-1,-1 1 1,1 0-1,0-1 1,0 1-1,-1-1 1,1 1-1,0 0 1,0-1-1,0 1 1,0 0-1,0-1 1,0 1-1,0 0 1,0-1-1,0 1 1,0-1-1,0 1 1,0 0-1,0-1 1,0 1 0,1 0-1,-1 0 1,12-8-240,16-22 80,31-36 221,112-93 1,34-37 65,-117 97-73,107-92 0,-6 43-204,-155 121 179,-49 52 566,-55 61-312,-48 65 110,44-38-385,-91 128-96,-263 343-63,330-449 222,20-33 79,125-170-615,63-83 54,509-562 497,-521 604-448,139-121 0,-202 199 522,-36 32-92,0 0 1,0 0 0,1 0 0,-2 0 0,1 0-1,0 0 1,0 0 0,-1-1 0,1 1 0,-3 2-1,-3 4 126,-53 79 823,-33 44-758,72-106-236,-209 277 12,-79 108 171,109-129-336,134-179 61,-139 162 0,182-237 160,21-25-24,3-3-36,12-15-192,109-171-1123,21-25 1132,-71 123 125,162-211 58,316-363 99,-462 569-308,-94 101 334,0 1-1,0-1 1,-6 14-1,-6 7 59,-134 161 660,78-101-942,-53 88-87,12-13 240,9-34 31,-91 121 134,150-182-155,-177 242 100,-111 128 35,226-289 40,108-147-356,3-4-20,252-316-1018,-202 255 985,93-118-14,80-90 295,-195 240-94,279-308 12,-232 256-92,3 3 0,3 3 0,114-79 0,-70 60 78,-137 120 626,-7 1-375,-30 34 0,9-13-123,-2 7-153,-357 476 2,227-310 119,-60 87-176,-91 141 56,305-428-1,5-8 33,1 1 1,1 0-1,0 1 1,-13 24 0,22-36-43,0-1 1,1 0 0,-1 0-1,0 1 1,0-1 0,1 0-1,-1 0 1,0 0 0,1 0-1,-1 0 1,0 1 0,1-1-1,-1 0 1,0 0 0,1 0-1,-1 0 1,0 0 0,1 0-1,-1 0 1,0 0 0,1 0-1,-1 0 1,1 0 0,-1 0-1,1-1 1,6-1-36,0 0 1,0-1 0,0 1-1,0-2 1,0 1-1,0-1 1,-1 0-1,0 0 1,0-1 0,9-8-1,8-9-37,22-30-1,-33 38 42,89-115 123,37-41 92,-61 89-96,104-118 36,-153 163-104,203-237-108,96-104-318,-237 257-139,144-149 0,-257 281 353,-8 16 156,2 0-1,1 2 0,-43 59 1,20-24-24,-118 124-43,1-2 34,77-76 88,-125 148 66,-115 170 369,106-129-252,205-275-178,-213 296-152,255-340-163,271-326-1291,-150 174 1761,16-5-3,7-8-140,182-204 28,-103 125-89,-30 29-298,97-43 311,-281 253 17,11-9 134,-40 32-22,-13 17 408,-9 9 113,-28 26 0,-3 2-390,-130 170-220,-20 21-20,-350 424-139,339-417 213,28-34-27,145-166-9,-51 86-1,108-149-468,122-128-247,65-70 634,-202 207 47,308-341 52,-110 137-30,101-96-629,-300 302 600,406-386-2117,-383 359 2024,-6 6 2,0 2-1,2 0 1,32-24 0,-65 72 590,-23 29-301,-2-2 0,-2-1 0,-3-2 0,-66 63 0,-106 129-94,8-8-231,-169 186 156,136-160 408,16-18-437,187-198 60,65-77-242,57-49 0,-18 18 28,99-120 162,-29 29 65,-32 47-18,115-121 30,128-136 49,-128 133-61,99-92-591,-284 290 477,243-197-230,-279 229 280,0-1 0,0 1 0,0 0 0,1 0 0,-1 0 0,0-1 1,0 1-1,1 0 0,-1 0 0,0 0 0,0-1 0,1 1 0,-1 0 0,0 0 1,0 0-1,1 0 0,-1 0 0,0 0 0,1 0 0,-1 0 0,0 0 0,1 0 1,-1 0-1,0 0 0,0 0 0,1 0 0,-1 0 0,0 0 0,1 0 0,-1 0 0,0 0 1,0 0-1,1 0 0,-1 1 0,0 10 64,-12 16 42,-8 1 141,0-1 1,-36 37-1,17-21-86,-425 503-618,-44 41 617,322-381-84,-84 97-41,242-270-30,-215 234 240,235-261-256,6-7-19,6-7-95,17-29-183,2 1 11,44-52 1,-42 56 190,309-338-326,-206 237 376,478-468 141,-348 372-75,-19 18-16,-5 5-91,-159 147 38,102-61 1,-163 114 32,-14 6 22,0 0 0,0 0 0,0 0 0,0 0 0,1 0 0,-1 0 0,0 0 1,0 0-1,0 0 0,0 0 0,0 0 0,1 0 0,-1 0 0,0 0 0,0 0 1,0 1-1,0-1 0,0 0 0,0 0 0,0 0 0,1 0 0,-1 0 0,0 0 1,0 0-1,0 0 0,0 0 0,0 0 0,0 1 0,0-1 0,0 0 0,0 0 0,0 0 1,0 0-1,1 0 0,-1 0 0,0 1 0,0-1 0,0 0 0,0 0 0,0 0 1,0 0-1,0 0 0,0 1 0,-1 1-8,0 0 1,1 0-1,-1 0 1,0 0-1,0 0 0,0 0 1,0-1-1,-1 1 1,-2 3-1,-75 85-217,-23 29-43,-143 172 283,-7-4 172,28-30-103,-168 197 701,178-204-470,89-109-215,-6 8-99,291-325-137,-50 58 66,256-265 210,-176 197-82,147-137-114,-134 142 81,458-377 20,-635 538 46,1 2 0,35-18 1,-62 35-83,1 1 0,-1-1 1,1 1-1,0 0 1,0-1-1,-1 1 0,1 0 1,0-1-1,0 1 1,-1 0-1,1 0 0,0 0 1,0 0-1,-1 0 1,1 0-1,0 0 0,0 0 1,1 0-1,-2 1-3,0-1 1,1 0-1,-1 1 1,0-1-1,0 1 0,0-1 1,0 1-1,0-1 0,0 0 1,0 1-1,0-1 0,0 1 1,0-1-1,0 1 0,0-1 1,0 0-1,0 1 0,-1-1 1,1 1-1,0-1 0,0 0 1,0 1-1,-1-1 0,1 1 1,-22 31 176,18-28-157,-57 82 259,-60 75-186,-38 13-97,-28 33-15,-130 142-53,101-103 80,16-16 122,-120 64 47,303-280-342,26-24-272,27-23-258,36-36 481,105-130 1,-126 139 169,149-143 63,-45 50 104,-13 1-103,178-145 0,-85 89-226,-32 27 94,13 18 149,-129 104-74,-85 57-141,-15 15-374,-245 250 681,35-21 27,-13 16 96,-114 131 134,110-125 284,221-242-571,-506 546 817,521-564-914,-20 20 54,-31 24-1,59-52-170,0 0 0,0-1 0,0 1 0,5-11 0,3-3-63,234-259-522,-142 167 678,262-254 12,20 19-374,163-107-381,-420 352 784,75-57 24,-203 157-48,25-16-6,-26 16 7,1-1 1,-1 1-1,0 0 1,0 0-1,1-1 0,-1 1 1,0 0-1,1 0 0,-1 0 1,1-1-1,-1 1 0,0 0 1,1 0-1,-1 0 0,1 0 1,-1 0-1,0 0 0,1 0 1,-1 0-1,1 0 0,-1 0 1,0 0-1,1 0 0,-1 0 1,0 0-1,1 0 1,-1 1-1,1-1 0,-1 0 1,0 0-1,1 0 0,-1 1 1,0-1-1,1 0 0,-1 0 1,0 1-1,1-1 0,-1 0 1,0 0-1,0 1 0,1-1 1,-1 0-1,0 1 0,0-1 1,0 1-1,0-1 0,1 0 1,-1 1-1,0-1 1,0 0-1,0 1 0,0-1 1,0 1-1,0-1 0,0 0 1,0 1-1,0-1 0,0 1 1,0-1-1,0 0 0,0 1 1,-1-1-1,1 1 0,0 0 1,-2 6 75,-1 1 1,1 0-1,-1-1 1,0 0 0,-1 1-1,-8 11 1,-33 40 175,-100 93 98,18-21-386,56-49-37,-147 158 25,-97 111 308,40-48 402,-37 48-22,195-208-347,171-220-984,23-29-3,79-63 452,-2 5 123,175-180 118,-152 166 12,101-92-24,-117 135-129,101-89-750,-252 215 853,171-145-649,-135 118 558,1 3 0,56-30 0,-93 58 170,-1-1 0,1 2 0,1 0 0,12-4-1,-29 25 500,-15 17-94,-1-1-1,-1-1 1,-47 49-1,29-35-127,-42 52-168,-278 311 27,119-139 16,-65 69 466,77-83 456,42-44-541,-16-18-612,185-180-318,35-35-117,-8 12 468,95-122-899,55-63 478,229-222 261,-375 404 159,290-291-95,-130 134 53,250-218-330,-162 155-815,-204 182 1139,1 2 0,88-56 1,-141 101 25,15-7 364,-15 11-11,-9 10 2,-59 89 518,-128 154 0,-178 186-493,188-225-133,-31 40 718,-53 73 37,82-103-364,166-203-491,-16 28 0,66-83-765,97-110 399,92-98-58,682-639-1935,-781 771 1524,147-100 0,-256 199 716,-8 6 0,0 1 0,0-1 0,0 1 0,1 0 0,-1 0 0,1 0 0,0 1 0,9-3 0,-15 5 0,1 0 0,-1-1 0,0 1-1,1 0 1,-1 0 0,1 0 0,-1 0-1,0 0 1,1 0 0,-1 0 0,1 0 0,-1 0-1,0 0 1,1 0 0,-1 0 0,1 1-1,-1-1 1,0 0 0,1 0 0,-1 0-1,0 0 1,1 1 0,-1-1 0,0 0 0,1 0-1,-1 1 1,0-1 0,1 0 0,-1 1-1,0-1 1,0 0 0,1 1 0,-3 14 45,-14 15 256,-15 12 279,-54 59-1,13-18-326,-54 83 46,-50 60-277,-116 133 458,-5 5 664,118-151-584,159-189-492,3-1 61,-2-1 1,-1-1-1,-26 23 1,53-61-610,1 1 0,11-17 1,23-26-296,75-79-1,4-5 524,-120 142 251,272-332-478,38-15-1089,-201 230-786,5 4 0,253-192 0,-362 302 2460,0-1 135,0 1 1,0-1-1,1 1 0,17 3 2584,-25 2-2735,0 7 321,-1-1 0,-1 0-1,1 0 1,-1 0 0,0 0-1,-1 0 1,0 0 0,-6 9-1,-45 48 822,35-42-708,-330 397 1539,197-231-1622,-417 500 935,524-633-1184,-80 74 0,126-129-192,0 0-1,0 0 0,0 1 0,0-1 1,0 0-1,0 0 0,0 0 0,-1 0 1,1 1-1,0-1 0,0 0 1,0 0-1,0 0 0,0 0 0,0 0 1,0 0-1,-1 0 0,1 1 1,0-1-1,0 0 0,0 0 0,0 0 1,0 0-1,-1 0 0,1 0 0,0 0 1,0 0-1,0 0 0,0 0 1,0 0-1,-1 0 0,1 0 0,0 0 1,0 0-1,0 0 0,0 0 0,-1 0 1,1 0-1,0 0 0,0 0 1,0 0-1,0 0 0,-1 0 0,1 0 1,0 0-1,0 0 0,0-1 1,3-9-262,10-15-311,39-53-350,78-90-1,-101 133 784,338-376-357,25 24-591,289-194-1623,-641 550 2643,-10 7 141,1 1 0,51-28 0,-82 50-50,1 1-1,0-1 1,0 1 0,0-1-1,0 1 1,0-1-1,0 1 1,0 0 0,0 0-1,0-1 1,0 1 0,0 0-1,0 0 1,0 0-1,0 0 1,0 0 0,0 0-1,0 0 1,0 0 0,0 1-1,1-1 1,-1 1 1,-1-1 1,0 1-1,1 0 0,-1-1 1,0 1-1,1 0 1,-1-1-1,0 1 0,1 0 1,-1-1-1,0 1 1,0 0-1,0-1 0,0 1 1,0 0-1,0 0 1,0-1-1,0 1 0,0 0 1,0 0-1,-1 1 1,-1 6 215,0 0 1,-1 0 0,-6 12-1,-8 14 502,-1-2 0,-29 39 0,-54 58-297,2-2-312,43-48-143,-132 175-150,-280 344 1440,284-383-1730,369-434-1889,-8 8 2362,-101 128-33,166-179-597,15 15-769,-136 140 1026,-4 2-134,172-119-1,-277 216 524,-9 5-7,1 0-1,-1 1 1,1 0 0,0-1 0,-1 1-1,1 1 1,0-1 0,0 0 0,7-1-1,-10 3-20,-1 0 0,0 0 0,1 0 0,-1 0 0,0 0 0,1 0-1,-1 0 1,0 0 0,0 0 0,1 0 0,-1 0 0,0 0 0,1 0 0,-1 1-1,0-1 1,1 0 0,-1 0 0,0 0 0,0 0 0,1 0 0,-1 1 0,0-1-1,0 0 1,1 0 0,-1 1 0,0-1 0,0 0 0,0 0 0,1 1 0,-1-1-1,0 0 1,0 0 0,0 1 0,0-1 0,0 0 0,0 1 0,1-1-1,-5 16 304,-13 14 443,-93 114 1859,21-27-2400,-204 245-34,59-77-29,157-183 220,-163 165-1,103-140 239,135-126-668,4-3-58,48-48-418,144-153-391,-150 150 899,135-146-388,154-143-1963,-232 233 1419,5 5 0,230-172-1,-331 272 975,1 0-1,-1 1 0,1 0 0,-1 0 0,10-3 1,-19 18 277,-15 17 247,-2-1-1,0 0 1,-45 43 0,-7 10-298,-70 105-50,-23 28-176,-156 184 1300,80-96-474,221-274-1299,19-25 84,14-18 80,330-385-1215,21 18 1353,-315 332-91,306-288-2395,-326 312 2297,-2 3 52,1-3-406,1 1 0,1 1-1,58-35 1,-87 59 722,0-1 0,1 1 0,-1 0 0,0 0 0,0-1 0,1 1 0,-1 0-1,0 0 1,0 0 0,1 0 0,-1-1 0,0 1 0,1 0 0,-1 0 0,0 0 0,1 0 0,-1 0 0,0 0 0,1 0 0,-1 0-1,0 0 1,1 0 0,-1 0 0,0 0 0,1 0 0,-1 0 0,0 0 0,1 0 0,-1 1 0,0-1 0,1 0 0,-4 11 940,-16 17 590,17-26-1462,-75 104 2293,-175 217-550,-54 63-1508,98-132 558,-20-18 47,204-211-912,22-23-193,22-26-591,0 2 256,39-34-1,-5 5 105,93-113 109,43-42-637,-108 130-205,51-47-2638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6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721 1 11775,'-214'282'423,"158"-213"-318,19-22 15,-353 473 1120,388-516-1290,-16 25 130,15-20-396,12-15-676,116-119 54,11 12 937,47-41-278,-123 96 43,13-11-1060,135-102 0,-183 154 951,112-74-1118,-105 72 1392,0 2-1,51-19 1,-82 36 81,0-1 0,0 1 1,0-1-1,0 1 0,0-1 1,0 1-1,0 0 0,0 0 1,0 0-1,0 0 1,0 0-1,1 0 0,-1 0 1,0 0-1,0 0 0,0 0 1,0 0-1,0 1 0,0-1 1,2 1-1,-3 0 25,1-1 0,-1 1 1,0-1-1,1 1 0,-1 0 0,0-1 1,1 1-1,-1 0 0,0 0 0,0-1 1,0 1-1,1 0 0,-1-1 0,0 1 1,0 0-1,0 0 0,0-1 0,0 1 1,0 0-1,-1 0 0,1-1 0,0 2 0,-2 5 247,-1-1-1,1 0 0,-1 1 0,0-1 0,-4 6 0,-117 153 2020,63-88-1863,10-11-149,-256 343 139,283-375-476,25-34 3,0 1 0,0-1-1,0 0 1,0 0 0,0 0-1,0 0 1,-1 0 0,1 0-1,0 0 1,0 0 0,0-1-1,0 1 1,0 0 0,0 0-1,0-1 1,-1 1 0,2-1-1,19-13-160,-1-1 0,24-23-1,7-5-14,66-45 191,157-130-84,-263 208 107,176-150-1381,-160 140 1157,0 1 0,2 2 0,0 1 0,1 1 0,41-15 0,-61 29 162,-10 7 57,-7 5 102,-144 189 2608,-114 147-1664,30-53-882,333-379-2285,312-251 2363,-399 327-247,151-126-339,37-28-1830,-137 117 1134,89-51 1,-133 90 2200,-45 29 731,9-7-1408,-117 119 1031,44-39-1239,-159 124-40,72-69-135,171-143-88,-229 188 278,226-188-343,0 0 0,-1 0-1,1-1 1,-1 0 0,0-1 0,-1-1-1,1 1 1,-23 4 0,33-9-5,-1 0 1,1 0-1,-1 0 1,1 0-1,-1 0 1,1 0-1,-1 0 1,1-1-1,0 1 1,-1-1-1,1 1 1,0-1-1,-1 1 1,1-1-1,0 0 1,-1 1-1,1-1 1,0 0-1,0 0 1,0 0-1,0 0 1,-2-2-1,2 1-27,-1-1-1,1 0 1,0 1-1,0-1 1,0 0-1,0 0 1,0 0-1,0 1 1,1-1-1,-1-5 1,1-5-199,0 0 0,1 0 1,4-24-1,48-181-1335,-47 180-202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9.4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4220 2327 14207,'-22'18'-20,"-16"16"-161,-1-3 1,-2-1-1,-62 35 1,95-62 156,1 0 0,-1 0 0,1 0 0,-12 2 0,18-5 8,0 0-1,0 1 0,0-1 0,0 0 0,0 0 0,0 0 0,0 1 0,0-1 0,0 0 0,0 0 0,0-1 0,0 1 0,0 0 0,0 0 0,0 0 0,0-1 0,0 1 0,0-1 0,0 1 0,0-1 0,0 1 0,0-1 0,0 1 0,0-1 1,1 0-1,-1 1 0,0-1 0,0 0 0,1 0 0,-1 0 0,1 0 0,-1 1 0,1-1 0,-1 0 0,1 0 0,-1 0 0,1 0 0,0 0 0,-1 0 0,1 0 0,0 0 0,0-1 0,0 0 0,0-7-14,0 1-1,1 0 1,0 0-1,1-1 1,0 1-1,0 0 1,1 0-1,3-8 1,35-62 114,-24 49-40,151-299 890,-105 202-672,-28 59-671,51-137-1,-84 196 369,0 0 0,0 0 0,-1 0 0,0 0 0,0 0 0,-1-10 0,0 16 40,0 1 1,0-1-1,0 0 1,0 0-1,0 1 0,-1-1 1,1 0-1,-1 1 1,1-1-1,-1 0 0,0 1 1,0-1-1,0 1 1,0-1-1,0 1 0,0 0 1,0-1-1,0 1 1,0 0-1,-1 0 0,1-1 1,0 1-1,-1 0 1,1 1-1,-1-1 0,1 0 1,-1 0-1,0 1 1,1-1-1,-1 0 0,0 1 1,1 0-1,-1-1 1,0 1-1,-3 0 0,-2 0 6,0 1 0,-1 0 0,1 0 0,-1 1 0,1 0-1,0 0 1,0 1 0,0 0 0,1 0 0,-10 5 0,-11 9 3,-27 23 0,18-14-53,-28 19 340,1 3 0,3 3 0,-85 93 0,-164 188 839,256-281-523,2 3 1,-56 76-1,106-129-619,0-1 1,1 1 0,-1 0-1,1-1 1,-1 1-1,1 0 1,-1-1-1,1 1 1,-1 0-1,1 0 1,-1-1-1,1 1 1,0 0-1,0 0 1,-1 0-1,1 0 1,0-1-1,0 1 1,0 0 0,0 0-1,0 0 1,0 1-1,1-2-16,0 0 0,0 0 0,0 0 0,0-1 1,0 1-1,0 0 0,0 0 0,0-1 0,0 1 0,0 0 0,0-1 0,0 1 0,-1-1 0,3-1 1,39-27-555,-42 29 578,72-57-307,-2-3 1,88-98-1,-152 151 299,290-311 282,-211 226-846,-3-4 0,133-206-1,-211 296 485,8-14 110,-13 17 110,-9 8 46,-6 9 35,0 0-1,1 0 0,1 2 1,-23 31-1,-8 9 130,-111 93-230,15-15-52,39-22 38,-130 127 238,204-214-283,-300 283 643,321-301-689,-11 13-4,0-1 1,-2 0-1,0-1 1,-1-1 0,-24 14-1,28-23-2,17-8-3,-1 0 1,1 0-1,0 0 0,-1 1 0,1-1 1,0 0-1,-1 0 0,1 0 0,0 0 1,-1 0-1,1 0 0,-1 0 0,1 0 1,0 0-1,-1 0 0,1 0 0,0 0 1,-1 0-1,1-1 0,0 1 0,-1 0 0,1 0 1,0 0-1,-1 0 0,1-1 0,0 1 1,-1-1-1,0 0-45,1-1 0,-1 1 0,1-1 0,0 0 1,0 1-1,-1-1 0,1 1 0,0-1 0,0 0 0,1 1 0,-1-1 0,0 0 0,0 1 1,2-4-1,9-28-559,-7 21 361,14-35-298,2 1-1,43-72 0,66-81 248,-76 120 223,32-43 222,69-112-516,-138 205 136,-1-1 0,-1-1 1,-2 0-1,-1-1 0,-2 0 0,8-42 0,-16 68 222,0-1 0,-1 0 0,0 0-1,0 0 1,0 0 0,-1 1 0,-1-10-1,1 15 39,1 0 0,0-1-1,-1 1 1,0-1-1,1 1 1,-1 0-1,0 0 1,1-1 0,-1 1-1,0 0 1,0 0-1,0 0 1,0 0-1,0 0 1,-1 0 0,1 0-1,0 0 1,0 0-1,0 1 1,-1-1-1,1 0 1,-1 1 0,1-1-1,0 1 1,-1 0-1,1-1 1,-1 1-1,1 0 1,-1 0 0,1 0-1,-1 0 1,1 0-1,-1 0 1,1 0-1,0 1 1,-1-1 0,1 0-1,-3 2 1,-12 3 275,1 0 1,0 1-1,0 1 1,-23 14-1,-54 42 115,70-47-407,-544 434 115,461-354 46,-84 72 166,-167 117 1112,330-263-1374,15-12-60,-1 0 0,0 0 1,-1-1-1,0-1 0,0 0 1,-18 7-1,31-14-21,-1-1 1,1 0-1,-1 1 0,0-1 0,1 0 0,-1 0 1,0 0-1,1 0 0,-1 1 0,0-1 0,1 0 0,-1 0 1,0 0-1,0 0 0,1 0 0,-1-1 0,0 1 1,1 0-1,-1 0 0,0 0 0,1-1 0,-1 1 1,0 0-1,1-1 0,-1 1 0,1 0 0,-1-1 0,1 1 1,-1-1-1,1 1 0,-1-1 0,1 1 0,-1-1 1,1 1-1,-1-1 0,1 1 0,0-1 0,0 0 1,-1 1-1,1-1 0,0 0 0,0 1 0,-1-1 0,1 0 1,0 1-1,0-1 0,0 0 0,0 1 0,0-1 1,0 0-1,0 1 0,0-1 0,1-1 0,0-5-82,-1 0 0,2 0 0,-1 0-1,3-7 1,4-8-139,1-1 0,2 2 0,21-37 0,50-59 138,-20 31 140,20-49 73,-23 34-202,25-44-188,-70 119 117,-1-1-1,-2-1 1,12-45 0,-21 67 104,-1 0 0,0-1 0,0 1 0,-1-1 0,0-11 0,0 17 30,0 0 1,0 0-1,0 0 0,0 1 1,-1-1-1,1 0 0,0 0 1,-1 0-1,1 0 0,0 1 1,-1-1-1,1 0 0,-1 0 1,0 1-1,1-1 0,-1 0 1,1 1-1,-1-1 0,0 1 1,0-1-1,-1 0-6,1 1-1,0 0 1,0-1 0,-1 1-1,1 0 1,0 0 0,-1 0-1,1 0 1,0 0 0,-1 0-1,1 1 1,0-1-1,-1 0 1,1 1 0,0-1-1,0 1 1,0-1 0,-2 2-1,-47 24 15,1 3 0,-72 55 0,113-79-8,-56 47 104,2 3 0,-68 78 0,-63 57 726,118-128-318,-156 146 298,208-182-742,-29 29 172,47-50-209,-1 0 1,0 0-1,0-1 1,0 0 0,-1 0-1,0 0 1,-9 3-1,16-7-17,0 0-1,-1 0 1,1 0-1,0 0 1,-1 0-1,1 0 1,-1 0-1,1 0 0,0 0 1,-1 0-1,1 0 1,0 0-1,-1 0 1,1 0-1,0-1 1,-1 1-1,1 0 1,0 0-1,0 0 1,-1-1-1,1 1 1,0 0-1,-1 0 0,1-1 1,0 1-1,0 0 1,0 0-1,-1-1 1,1 1-1,0 0 1,0-1-1,0 1 1,0 0-1,-1-1 1,1 1-1,0 0 0,0-1 1,0 1-1,0 0 1,0-1-1,0 1 1,0 0-1,0-1 1,0 1-1,0 0 1,0-1-1,0 1 1,1 0-1,-1-1 1,0 1-1,0 0 0,0-1 1,0 1-1,1-1 1,-1 1-9,3-20-189,2 0 0,0 1 1,1-1-1,0 1 0,13-23 1,54-90-44,-66 120 229,316-475-1351,-312 473 1210,-1-1 0,-1 0 0,0 0 0,11-31 0,-45 55 782,-1 6-408,1 1-1,0 1 1,2 1 0,-42 40-1,-70 99-433,109-124 266,-38 51 225,-107 107 0,59-80-212,-98 88 137,206-195-190,-2 2 10,-1 0-1,0-1 0,0 0 1,0 0-1,-1-1 1,1 0-1,-15 6 0,21-10-29,0 1 1,0-1-1,1 0 0,-1 0 0,0 0 0,0 0 0,0 0 0,1 0 1,-1 0-1,0 0 0,0 0 0,0 0 0,1-1 0,-1 1 0,0 0 1,0 0-1,0-1 0,1 1 0,-1-1 0,0 1 0,1 0 1,-1-1-1,0 1 0,1-1 0,-1 0 0,0 0 0,0-1-32,0 1 1,0-1-1,0 0 0,0 0 0,1 0 0,-1 0 1,1 0-1,-1 0 0,1 0 0,-1-3 0,1-7-230,0 1-1,4-24 1,-3 29 223,5-31-48,2 0-1,18-52 1,35-71-327,1 0 199,-54 137 229,-4 14-1,0-1 0,-1 1 1,-1-1-1,1 0 1,-1 1-1,-1-1 1,0 0-1,0-13 0,-1 22 3,0 0-1,0 0 0,0 0 1,-1 0-1,1 0 0,0 0 0,0 0 1,-1 0-1,1 0 0,-1 1 1,1-1-1,-1 0 0,1 0 1,-1 0-1,1 1 0,-1-1 1,0 0-1,1 0 0,-1 1 0,0-1 1,0 1-1,1-1 0,-1 1 1,0-1-1,0 1 0,0-1 1,0 1-1,0 0 0,0-1 0,0 1 1,0 0-1,1 0 0,-1 0 1,0 0-1,0 0 0,0 0 1,0 0-1,0 0 0,0 0 1,0 0-1,0 0 0,0 1 0,0-1 1,0 0-1,0 1 0,0-1 1,-1 1-1,-4 2 61,-1 0 0,1 0 0,0 1 0,0 0 1,-6 5-1,-22 22 138,-51 59 1,-22 21-157,-34 2 19,82-69-93,3 2 0,-54 58-1,63-55 99,46-48-64,4-8-435,5-12 286,1 0 1,1 1 0,1 0 0,0 1 0,26-30 0,81-72 116,-6 6 19,32-68 50,-11 10-170,16 10-262,-148 160 450,-8 6 302,-24 23 16,2 1 0,-32 40 1,-44 71-275,-18 22-2,42-68-55,-172 216 86,184-216 87,-4-2 0,-112 108-1,172-188-209,55-60-594,-2-2-1,52-86 1,18-26-303,-24 51 941,209-290 140,-49 14 980,-79 122-348,-152 242-745,6-8 8,-1-1 0,-2-1 0,23-55 0,-40 85-41,0 0 0,0 0 0,0 0 0,0 0 0,-1 0 0,1 0 0,-1 0 0,0 0 0,0-1 0,0 1 0,0 0 0,0 0 0,-1 0 0,0 0 1,1 0-1,-4-6 814,5 6-899,-1 0 0,1-1 0,0 1 0,-1 0 0,1 0 1,1 0-1,-1 0 0,0 0 0,1 0 0,-1 0 0,1 1 0,0-1 0,0 0 0,0 1 0,1-1 0,-1 1 0,0 0 0,4-2 0,7-6-141,0 1-1,21-11 1,-12 8 111,14-9 16,1 3-1,49-19 1,83-19 31,-87 31 47,85-39 0,-67 19 8,147-74 250,-199 92-58,0-2-1,83-68 0,-105 75-204,2 0 47,-2-2 1,0 0-1,-2-2 1,34-45-1,-57 70-60,0 0-1,0 0 1,-1-1 0,1 1-1,0 0 1,-1-1-1,1 1 1,-1-1 0,1 1-1,-1-1 1,0 1-1,0-1 1,0 1-1,0-1 1,0 1 0,0-1-1,0 1 1,0 0-1,0-1 1,-1 1 0,0-3-1,0 1-3,-1 1 1,1 0-1,0 0 0,-1 0 0,0 0 0,1 1 1,-1-1-1,0 0 0,0 1 0,0-1 0,0 1 1,-2-2-1,-5-1 30,0 0 0,0 1-1,0-1 1,-1 2 0,-15-4 0,-9 2 0,0 1-1,-1 2 1,1 1-1,0 2 1,-1 1-1,1 1 1,0 2-1,1 2 1,0 1-1,-58 24 1,90-32 47,22 4-1138,3-1 1036,1-1 0,-1-1 1,1-2-1,-1 0 0,27-4 0,122-27 324,-42 6-266,264-17-90,-322 36 68,-23 2 61,121-8 407,-152 11-474,1-1 0,0 0 0,-1-2 0,34-10 0,-88 22 489,-1-2-1,-52 3 1,-12 1-323,-124 9 67,54-6-234,132-9-4,0 2-1,-41 13 1,60-13-110,0 0 0,1 1 0,0 1 0,1 1 0,0 0 0,-18 14 0,34-23 79,0 1 0,0 0 0,0-1 0,-1 1-1,1 0 1,0 0 0,0 0 0,0 0 0,1 0 0,-1 0 0,0 0 0,0 0 0,1 0 0,-1 1-1,0-1 1,1 0 0,-1 0 0,1 0 0,-1 1 0,1-1 0,0 0 0,0 1 0,0-1 0,-1 0 0,1 1-1,0-1 1,1 0 0,-1 1 0,0-1 0,0 0 0,0 1 0,1-1 0,0 2 0,0-1-53,1-1 1,-1 1 0,1 0-1,-1-1 1,1 1 0,0-1-1,0 1 1,0-1 0,0 0-1,0 0 1,0 0 0,0 0 0,0 0-1,0 0 1,0 0 0,1-1-1,-1 1 1,4-1 0,26 2-18,-1-2 0,0-2 1,0-1-1,61-13 1,-47 7 151,152-34 2,-89 17-53,-19 11 162,-80 14-149,0 1 0,0 0-1,1 0 1,-1 1 0,0 0-1,0 0 1,15 5 0,-23-6-30,0 1 1,-1-1-1,1 0 1,0 0-1,-1 0 1,1 1-1,-1-1 1,1 1 0,0-1-1,-1 0 1,1 1-1,-1-1 1,1 1-1,-1-1 1,1 1-1,-1-1 1,0 1-1,1-1 1,-1 1 0,0 0-1,1-1 1,-1 1-1,0 0 1,1-1-1,-1 1 1,0 1-1,0-1 8,0 1-1,0-1 1,-1 0-1,1 1 1,0-1-1,-1 0 1,1 1-1,-1-1 1,0 0-1,1 0 1,-1 1 0,-1 1-1,-4 4 55,-1 0-1,1 0 1,-10 7-1,12-11-27,-76 64-20,-1-3 0,-149 86 0,-21 15-512,11 16-199,152-113 390,-601 513-559,622-521 897,-350 324 526,357-327-444,-1 1 24,-66 79-1,221-217-1042,636-570 937,-721 642-20,76-70-54,-42 36 2,1 3-1,93-63 1,-120 95 156,-17 7-105,0 0 0,0 0-1,1 1 1,-1-1 0,0 0-1,0 0 1,0 0 0,0 0 0,1 0-1,-1 0 1,0 0 0,0 1-1,0-1 1,0 0 0,0 0-1,0 0 1,1 0 0,-1 1-1,0-1 1,0 0 0,0 0-1,0 0 1,0 0 0,0 1 0,0-1-1,0 0 1,0 0 0,0 0-1,0 1 1,0-1 0,0 0-1,0 0 1,0 0 0,0 1-1,0-1 1,0 0 0,0 0-1,0 0 1,0 1 0,0-1-1,-1 0 1,-14 32 272,7-19-239,-27 51 16,-2-1 0,-4-3 0,-2-1-1,-70 74 1,-138 183 1,-2 3 631,245-311-672,-129 153 259,137-161-280,-1 1-1,1-1 1,-1 1 0,1-1-1,-1 1 1,1-1-1,-1 1 1,1-1-1,0 1 1,-1 0 0,1-1-1,0 1 1,0 0-1,-1-1 1,1 1 0,0 0-1,0-1 1,0 1-1,0 0 1,0 1-1,12-6-403,26-22-413,-33 22 751,50-38 113,-2-2 0,-3-3-1,80-93 1,66-75 10,37-43-261,-132 134 81,127-148-634,-203 241 648,-25 31 117,-1 0 1,1 0-1,0 0 0,0 0 1,0 0-1,0 0 1,0 0-1,0 0 0,0 0 1,-1 0-1,1 0 0,0 0 1,0 0-1,0 0 0,0 0 1,0 0-1,0 0 1,0 0-1,0-1 0,0 1 1,-1 0-1,1 0 0,0 0 1,0 0-1,0 0 1,0 0-1,0 0 0,0 0 1,0 0-1,0-1 0,0 1 1,0 0-1,0 0 0,0 0 1,0 0-1,0 0 1,0 0-1,0 0 0,0-1 1,0 1-1,0 0 0,0 0 1,0 0-1,0 0 1,0 0-1,0 0 0,0 0 1,0 0-1,0-1 0,0 1 1,0 0-1,0 0 0,0 0 1,0 0-1,1 0 1,-1 0-1,0 0 0,-8 3 22,-11 12 37,0 0 0,1 1 0,1 0 1,0 2-1,-27 37 0,23-28-20,-67 73 9,-106 93-1,149-151 10,-156 176 274,55-57 64,89-108-449,-2-2 0,-2-4 0,-79 48 0,120-81 95,-53 30 24,65-39-107,0-1 0,-1-1-1,0 1 1,1-2 0,-1 1 0,-16 2-1,23-5 48,1 0 0,0 0 1,0 1-1,-1-1 0,1 0 0,0-1 0,-1 1 0,1 0 0,0 0 0,0-1 0,-1 1 1,1 0-1,0-1 0,0 1 0,0-1 0,0 0 0,0 1 0,-1-1 0,1 0 0,0 0 1,0 1-1,1-1 0,-3-2 0,2 1-11,0 0 0,1 0 0,-1 0 0,0 0 0,1 0 0,-1 0 1,1 0-1,-1 0 0,1 0 0,0 0 0,0 0 0,0-5 0,2-1-67,-1-1 0,1 0 0,0 1 0,1-1 0,6-13 0,-4 11-154,1 0-1,1 0 1,0 1-1,0 0 1,15-16-1,31-31-4359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6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802 1 7679,'-39'49'81,"2"1"-1,-57 107 1,-6 7 37,-116 128-405,105-148-158,168-220-1902,123-127 961,-67 82 1091,-30 26 225,118-127-16,-210 247 1882,-9 11-1160,-3-1 0,-1-1 0,-43 51-1,14-18-796,-48 70-579,-108 142-507,177-241 1245,-15 16 114,-41 69-1,115-132-3017,34-44 2372,-3-2 0,71-85 1,-16 15 1288,128-96-475,-242 220-344,-4 10-64,-3 1 347,0 0 0,0-1 0,-1 0 0,0 0 0,-1-1 0,-11 10 0,-11 14 392,-101 141 252,11-11-806,6-32-76,-107 138-338,171-200 287,-50 74-393,200-257-1801,2-3 1573,12 8 691,79-83 0,-151 147-1,-8 6 6,1 3 0,3 0 0,45-33 0,-80 68 55,-1 0-1,0 1 0,1-1 1,-1 1-1,1 0 1,-1 0-1,1 0 0,-1 0 1,1 0-1,0 1 1,-1-1-1,14 7 1506,-16-5-1510,1 1 83,-1 0 0,0 0 0,0-1 0,0 1 0,0 0 0,0-1 0,-1 1 0,1 0 0,0-1 0,-1 1 0,-1 2 0,-13 31 446,-2-1-1,-2 0 0,-1-2 1,-24 31-1,6-9-590,-307 393-1650,225-302 2004,99-116-2017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6.9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390 0 5247,'-128'188'-258,"-50"62"-204,98-165-18,76-83 135,15-18-998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743 274 4991,'-67'69'-7,"-132"143"-107,29-53-842,68-70 705,-7 15 15,109-107-68,1 1 246,0 0-1,0 1 1,1-1 0,-1 0-1,0 0 1,1 1 0,2-3 0,1-2-93,125-126-394,5-7 2367,150-206 494,-249 297-1502,-58 55 558,9 1-1244,0 1 0,0 0 0,1 0 1,-17 16-1,-42 52-549,36-37 27,0-4 293,-1-2 0,-2-1 0,-1-2 0,-1-1-1,-2-2 1,0-3 0,-2-1 0,-55 22 0,76-40 1062,23-16-628,2 2-321,1 1-1,-1 0 1,1 1-1,0-1 0,0 0 1,1 1-1,6-8 1,35-43-190,-34 44 168,105-132-137,116-126 2268,-238 291-1551,-25 53-324,-3-2 0,-3-1 0,-60 85 0,82-133 228,-23 44-1,53-74-330,7-17-220,-2-1 1,0-1 0,16-32-1,43-93-116,-43 80 96,-18 38 108,23-50-388,-37 75 241,0-1 0,-1 1-1,-1-1 1,1 0-1,-1 0 1,0-18 0,-1 28 128,-1-1 0,0 0 0,0 0 0,0 1 0,0-1 0,0 0 0,0 0 0,0 1 0,0-1 0,0 0 0,-1 0 1,1 1-1,0-1 0,0 0 0,-1 1 0,1-1 0,0 0 0,-1 1 0,1-1 0,0 0 0,-1 1 0,1-1 0,-1 1 0,1-1 0,-1 1 1,0-1-1,1 1 0,-1-1 0,1 1 0,-1 0 0,-1-1 0,1 1-5,-1 0 0,1 0 0,-1 0 0,0 1 0,1-1 0,-1 0 0,1 1 0,-1-1 0,1 1 0,0 0 0,-1 0 0,1-1 0,0 1 0,-2 1 0,-8 6-16,1 1 0,-15 15-1,24-22 45,-101 101 288,-89 96-10,169-175-101,-1 0-1,-1-1 1,-2-2-1,-41 29 1,66-50-70,2-10-155,1-1-1,1 1 1,0-1-1,0 1 0,1 0 1,0 0-1,1 1 0,0-1 1,9-11-1,-2 0-44,10-15-18,2 1 0,1 1 1,37-39-1,97-85 5,-135 136 10,-18 15 16,16-10-243,-21 18 299,0 0 1,0 1-1,-1-1 0,1 0 1,-1 0-1,1 1 1,-1-1-1,1 1 1,-1-1-1,0 0 0,0 1 1,1-1-1,-1 3 1,-2 11 107,-1 0 1,0-1 0,0 1-1,-2-1 1,0 1 0,0-1 0,-1-1-1,-9 15 1,-2 7 177,-96 191 1292,48-99-954,62-122-618,1 0-1,0 0 0,0 0 0,-2 9 1,4-12-88,1-3 59,1 1 0,-1 0 0,1-1 0,-1 0 0,1 1 0,-1-1 0,1 0 0,-1 0 0,1 1 0,-1-1 0,0 0 1,2-2-1,-2 2-33,17-14-258,-1 0-1,0-1 1,28-35-1,36-65-704,-7 10-994,-59 87 1538,-6 5 83,2 0-1,0 1 1,0 0-1,1 1 1,0 1-1,1-1 1,1 2-1,0 0 1,19-10-1,-38 43 1422,-114 228 2912,36-96-2653,55-109-935,2 2 1,-21 57-1,47-104-344,-1 0 0,0 1 0,1-1 0,-1 1 0,1-1 0,0 1 0,-1-1 0,1 1 0,0-1 0,0 1-1,0-1 1,0 1 0,0 0 0,1-1 0,-1 1 0,1 1 0,-1-2-9,1 0 0,-1-1 1,1 1-1,-1-1 0,1 0 1,-1 1-1,1-1 0,-1 1 0,1-1 1,0 0-1,-1 1 0,1-1 0,0 0 1,-1 0-1,1 1 0,0-1 0,-1 0 1,1 0-1,0 0 0,-1 0 1,1 0-1,0 0 0,-1 0 0,1 0 1,0 0-1,5-1-42,-1-1 0,0 1 0,0-1 0,0 0 0,0 0 0,-1 0-1,1-1 1,4-3 0,18-15-45,-1-1 0,-1-2 0,-2 0 0,26-35 0,2 1 38,35-41-81,71-75-1536,-153 172 1759,-4 4 32,-7 12 181,-14 20 336,-93 113 1041,-8 13-1307,88-111-314,-83 133 193,97-152-186,19-29-143,20-13-362,68-82 45,-27 27 398,29-24-114,101-111 120,-141 142-5,55-60-900,-118 152 1031,-67 90 409,-119 136 0,150-191-577,15-19 34,52-56-716,30-30 485,-1-2 0,59-67 0,67-102 124,-129 155-266,-24 29-91,1 1 0,0 1 1,2 1-1,1 1 0,50-36 0,-72 57 428,-6 10 640,-60 103 1180,23-47-1521,-3 9-182,-4-1 0,-3-4 0,-119 125 0,170-194-54,3-2-122,26-21-134,-1-1 1,0-1-1,32-39 0,62-92 58,24-27-75,-115 150-155,1 1 1,2 2-1,50-35 0,-78 63 96,-8 8 357,-8 9 343,-179 251 1106,-63 78 380,246-338-1907,5-5 2,0 0 0,0 0 1,0 0-1,0 1 0,1-1 0,-1 0 1,1 0-1,-1 1 0,0 2 0,25-17-706,2-6 646,-1-2 0,-1-1 0,27-30 0,9-8 2,32-27-110,185-164-962,-274 248 1124,1 0-1,-1 0 1,1 1 0,-1-1 0,1 0 0,-1 1 0,1 0 0,0 0 0,4-2-1,-7 3 38,1 0-1,-1 0 1,0 1-1,0-1 1,0 0-1,0 0 1,1 0-1,-1 0 1,0 1-1,0-1 1,0 0-1,0 0 0,0 0 1,0 1-1,0-1 1,0 0-1,0 0 1,1 0-1,-1 1 1,0-1-1,0 0 1,0 0-1,0 1 1,0-1-1,0 0 0,0 0 1,-1 0-1,1 1 1,0-1-1,0 0 1,0 0-1,0 1 1,0-1-1,0 0 1,0 0-1,0 0 1,0 0-1,-1 1 1,1-1-1,0 0 0,0 0 1,0 0-1,-6 11 167,-62 84 841,-126 135 1,145-176-1027,37-41 11,-11 14 193,-36 51 0,58-77-304,2-1 17,1-1-1,-1 0 1,1 0-1,-1-1 1,1 1 0,-1 0-1,0 0 1,1-1-1,1-1 1,1-2-114,280-261-472,-134 109 607,-90 92 135,-7 13-57,-68 95 462,-6-3-216,-1 0 0,-2-2-1,-38 48 1,-97 94-476,103-119 199,38-41 6,9-11 39,0-1-1,1 2 1,0-1-1,1 1 0,0 1 1,-6 12-1,12-22-102,23-10-363,8-9 331,40-30 1,-30 19 75,19-17-301,-3-2-1,62-67 0,64-56-559,-176 166 741,-4 3 94,0 0 0,0 0 0,0 1 0,0-1-1,0 1 1,1-1 0,-1 1 0,0 0 0,1-1-1,-1 1 1,5-1 0,-12 28 476,-6 0 19,-2-1 0,0 0-1,-2-1 1,-1-1 0,-22 26-1,-7 13-226,-122 154-176,156-202-42,10-13-80,18-8-382,17-19 168,-1-2 1,37-41-1,-2 2 312,322-275-1725,-384 339 1453,-6 8 287,-4 7 288,3-12-283,-10 22 382,-1-1 0,0 0 0,-2-1 0,-23 26 0,-75 70 4,77-81-127,-186 183 182,237-234-2220,88-67 1333,-37 31 674,240-224-514,-284 253-638,2 2 1,27-20-1,-50 39 712,-4 12 488,0-1 0,0-1-1,-1 1 1,0 0-1,0-1 1,-1 1-1,0-1 1,-11 15-1,6-8 75,-13 22-162,-2-2 0,-2-1-1,-34 37 1,-98 85 724,57-59-693,52-51-254,48-45-82,19-24-360,11-5 329,0 1 0,43-29 0,1-1 6,107-112 63,-18 16-58,-124 121 81,2 1 0,62-37 1,-88 60-61,-8 4-17,1 0-1,-1 0 1,1 1-1,0 0 0,0 0 1,14-3-1,-21 6 116,0 0 1,0 0-1,0 0 0,0 0 1,0 0-1,0 0 0,1-1 1,-1 1-1,0 0 1,0 0-1,0 0 0,0 0 1,0 0-1,1 0 0,-1 0 1,0 0-1,0 0 0,0 0 1,0 0-1,1 0 0,-1 0 1,0 0-1,0 0 0,0 0 1,0 0-1,0 1 0,0-1 1,1 0-1,-1 0 0,0 0 1,0 0-1,0 0 0,0 0 1,0 0-1,0 0 1,0 0-1,1 1 0,-1-1 1,0 0-1,0 0 0,0 0 1,0 0-1,0 0 0,0 0 1,0 1-1,0-1 0,0 0 1,0 0-1,0 0 0,0 0 1,0 0-1,0 1 0,0-1 1,0 0-1,0 0 0,0 0 1,0 0-1,0 0 0,0 1 1,0-1-1,0 0 1,0 0-1,0 0 0,-5 7 42,5-7-35,-125 152 1193,-201 189 0,316-332-1216,-36 35-149,-86 62-1,144-114-1137,-8 4 984,6-6 0,8-7 50,211-182 233,-137 115 216,-23 20-175,2-1-730,123-90 0,-195 161 150,-13 13 1142,-20 25 1014,-220 226 808,76-85-1946,145-150-158,-51 42 0,83-76-148,8-5-274,-1-1-1,1 0 0,0 0 0,-1-1 0,9-10 1,3-2 66,292-228-143,-55 48 174,-241 186 46,1-2-71,2 0 1,30-19-1,-46 32 65,-1 1 0,0 0 0,0 0-1,0-1 1,0 1 0,0 0 0,1 0-1,-1 0 1,0-1 0,0 1 0,0 0-1,0 0 1,1 0 0,-1 0 0,0 0 0,0 0-1,1-1 1,-1 1 0,0 0 0,0 0-1,1 0 1,-1 0 0,0 0 0,0 0-1,1 0 1,-1 0 0,0 0 0,0 0-1,1 0 1,-1 0 0,0 0 0,0 0-1,1 0 1,-1 0 0,0 1 0,0-1-1,0 0 1,1 0 0,-1 0 0,0 0-1,0 0 1,1 0 0,-1 1 0,0-1 0,0 0-1,0 0 1,0 0 0,1 1 0,-1-1-1,0 0 1,-1 6 32,-4 6 127,0 0-1,-1 0 0,0-1 1,-1 1-1,-15 19 1,10-15-99,-23 28-9,-2-1 0,-3-2 0,-74 60 0,-39 42 72,150-141-123,0 1 1,0 0-1,1 1 0,0-1 1,0 0-1,-3 6 1,5-8-79,9-2-164,5-5 206,0 0-1,-1-1 0,1 0 0,-1-1 1,18-14-1,-4 3 75,166-128 20,-15-17-166,-152 140 140,-16 15-10,13-14-252,1 1 0,1 1 0,1 1 0,40-23 0,-50 38 114,-16 5 121,0 0-1,0 1 1,0-1-1,0 0 1,1 0-1,-1 0 1,0 1-1,0-1 1,0 0-1,0 0 1,0 0-1,0 1 1,0-1-1,0 0 1,0 0-1,0 1 1,0-1-1,0 0 1,0 0-1,0 0 1,0 1-1,0-1 1,0 0-1,0 0 1,0 0-1,0 1 1,0-1-1,0 0 1,0 0-1,0 0 1,-1 1-1,1-1 1,0 0-1,0 0 1,0 1-1,-21 26 381,17-22-367,-246 291 1531,215-259-1717,-3 0 0,0-3-1,-3-1 1,-83 51 0,137-100-1396,76-54 964,-9 7 239,176-159-977,15 20-364,-260 195 1285,-8 4 277,0 0 1,1 1 0,-1-1-1,1 1 1,0 0 0,0 0-1,0 1 1,0-1 0,6-1-1,-19 27 1867,-13 9-789,0-1 1,-2-1-1,-52 51 1,65-70-790,-223 211 84,206-199-356,15-13-232,0 0 0,-15 18 0,243-211-4723,-92 83 5110,90-90-41,-174 155-44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41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440 0 5759,'-38'49'0,"16"-27"0,-8 6 0,-3 3 0,-4 2 0,0 1 0,-2-2 0,1-4 0,3-2 0,2-2-80,2-2 80,5-2-352,3-3-24,5-3-8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5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3142 2773 2047,'167'-142'59,"-137"120"-6,1 1 1,1 2 0,1 1-1,37-15 1,-99 63 3317,-257 253-177,210-204-2838,39-46-319,-79 59-1,1-5-19,114-86-159,5-2 70,-1 1 1,1-1-1,-1-1 0,0 1 0,1 0 0,-1-1 0,0 0 0,5-3 0,2-1-21,46-30 82,-1-1-1,98-90 1,-80 63 5,270-200-68,-314 244 20,-11 7 54,0 1 0,1 0 0,24-10 0,-41 21-64,-7 12 408,-6 8 125,-1-1 0,-1 0 0,-22 25-1,-53 46-319,61-63 1,-172 156 20,17-17-234,175-158 52,-3 4-22,-1-1 1,0-1-1,-13 9 1,41-34-968,-11 9 811,270-218-662,-54 47 1113,-56 46-303,-134 109-21,1 2 1,1 2 0,50-22-1,-146 102 1961,-118 117-1042,-10 11-854,68-89-56,-51 47-353,240-185-1372,55-37 1620,114-93 0,-105 65 179,210-124 0,-268 184-214,-73 43 197,0 0-1,0 1 0,0-1 0,0 0 0,0 0 0,0 0 1,0 0-1,0 0 0,0 0 0,0 1 0,0-1 0,0 0 1,0 0-1,0 0 0,0 0 0,0 0 0,0 0 0,0 1 1,0-1-1,0 0 0,0 0 0,0 0 0,0 0 0,0 0 1,1 0-1,-1 0 0,0 0 0,0 0 0,0 1 1,0-1-1,0 0 0,0 0 0,0 0 0,0 0 0,1 0 1,-1 0-1,0 0 0,0 0 0,0 0 0,0 0 0,0 0 1,0 0-1,1 0 0,-1 0 0,0 0 0,0 0 0,0 0 1,-7 10 102,-18 19 103,-39 31-1,10-9-86,-57 57 401,-152 165-190,239-249-351,13-13-312,27-24-64,44-38 5,456-366 309,-389 337-162,-106 68 230,-19 13 40,-6 6 40,-6 6 105,2-3-161,-145 162 914,105-124-530,-74 59 0,-56 29-669,165-124 20,27-17-507,24-18-176,59-38 1061,136-113 0,-146 103-488,164-102 0,-250 173 336,-17 15 338,-232 237 1850,155-155-2277,-137 109 0,46-32 567,175-163-396,7-6-55,8-6-34,7-6-88,477-364-495,-325 239 581,205-134-691,-349 253 566,-19 12 219,-6 8 184,-6 8 211,-1-1-1,0-1 1,-1 0-1,-19 16 0,3-2-240,-313 295 145,260-239-273,-17 12-102,97-94 33,25-18-1385,282-210 872,-181 128 427,-26 18-302,126-77 0,-199 141 135,-11 8-10,-1 0-1,28-12 0,-41 20 154,-2 3 168,-19 16 379,-34 23-1,-10 9-31,-43 52-223,-46 39-40,-74 36-401,31-26 50,188-144 142,22-18-329,0 0 1,0 1-1,25-13 0,9-7 342,337-254-89,-290 211 129,3 4 0,112-58 0,-68 42-29,-140 84 127,-11 12 228,-10 8-187,-1-2 0,0 0 0,-2-1 1,-26 15-1,-21 17 63,-210 197-202,165-139 0,-10 4 0,114-98-160,20-12-208,24-13-320,7-10 561,-1-1 0,-1-2 0,42-37 0,-30 22 251,-6 7-38,235-172-80,-158 116-56,40-25-2988,-160 114 2917,-17 16 154,9-8 197,-305 270 3453,53-52-3148,90-83-278,135-116-319,25-19 47,47-26-801,40-36 528,408-302 448,-436 318-321,2 2 0,1 3 0,2 2 0,86-36 0,-129 65 506,-17 10-40,-5 4 230,-76 67 1288,-12 13-1651,40-31-59,-94 91-47,-76 42-76,211-179-106,15-13 16,13-2-533,1-3 569,-1 0 1,1 0-1,-1-1 1,0-1-1,14-8 1,56-41-259,-64 42 306,180-142-155,73-49-216,-67 76-1367,-246 167 3250,-315 257-907,226-183-314,-89 58 557,99-80-461,57-37-1239,225-153-358,8-6 1312,-89 49-59,393-274-101,-401 281-363,93-50 0,-140 91 291,-23 7 82,-6 9 276,-7 6 79,0-1 0,-2 0-1,-15 13 1,-7 7-123,-18 22-99,-138 129 119,170-166-187,-434 385 128,473-413-1126,-2 0 484,25-22 1,11-7 456,112-66 224,157-107-124,-83 49-93,-177 126 8,1 3 0,70-27 0,-132 61 49,0 0 0,0 0 0,0 0-1,0 0 1,0 0 0,0 0 0,0 0 0,0 0-1,0 1 1,0-1 0,0 0 0,0 0-1,0 0 1,0 0 0,0 0 0,0 0-1,0 0 1,0 0 0,0 0 0,0 0 0,0 0-1,0 1 1,1-1 0,-1 0 0,0 0-1,0 0 1,0 0 0,0 0 0,0 0 0,0 0-1,0 0 1,0 0 0,0 0 0,0 0-1,1 0 1,-1 0 0,0 0 0,0 0-1,0 0 1,0 0 0,0 0 0,0 0 0,0 0-1,0 0 1,0 0 0,1 0 0,-1 0-1,0 0 1,0 0 0,0 0 0,0 0-1,0 0 1,0 0 0,0 0 0,0 0 0,0 0-1,0-1 1,0 1 0,1 0 0,-1 0-1,0 0 1,-8 10 269,-16 14 75,-184 152 569,40-37-941,95-80 16,-106 65 0,48-36 158,99-62-498,37-27-200,-3 0 471,-1 0 1,1 0 0,-1 1-1,0-1 1,1 0 0,0-2-1,3 0-56,91-52-495,26-17 565,178-125 168,-17 13-37,-245 155-55,-24 18-1,0 1 0,0 0 0,1 0 0,0 2 1,28-12-1,-43 20-14,0 0 0,0 0 1,0 0-1,1 0 1,-1-1-1,0 1 0,0 0 1,0 0-1,0 0 1,0 0-1,1 0 0,-1 0 1,0 0-1,0 0 0,0 0 1,0 0-1,0 0 1,0 0-1,1 0 0,-1 0 1,0 0-1,0 0 1,0 0-1,0 0 0,0 0 1,0 1-1,1-1 0,-1 0 1,0 0-1,0 0 1,0 0-1,0 0 0,0 0 1,0 0-1,0 0 1,1 0-1,-1 1 0,0-1 1,0 0-1,0 0 0,0 0 1,0 0-1,0 0 1,0 0-1,0 0 0,0 1 1,0-1-1,0 0 0,0 0 1,0 0-1,0 0 1,0 0-1,0 1 0,0-1 1,-4 12 115,-11 12 289,-15 18 79,-2-3 0,-1 0 0,-49 42 0,-126 93-554,3-3 22,185-154-17,0 1-157,36-30-27,220-142-280,-24 17 443,-80 42-173,255-140-1,-341 211 100,-26 12 97,1 1 0,0 1 0,39-12 0,-60 22 60,0 0 0,0 0 1,0 0-1,1 0 1,-1 0-1,0 0 0,0 0 1,1 0-1,-1 0 0,0 0 1,0 0-1,0 0 0,1 0 1,-1 0-1,0 0 1,0 0-1,0 0 0,1 0 1,-1 0-1,0 0 0,0 0 1,0 0-1,1 1 0,-1-1 1,0 0-1,0 0 1,0 0-1,0 0 0,1 0 1,-1 1-1,0-1 0,0 0 1,0 0-1,0 0 0,0 1 1,0-1-1,0 0 1,0 0-1,0 0 0,1 1 1,-1-1-1,0 0 0,0 0 1,0 0-1,0 1 0,0-1 1,0 0-1,0 0 1,0 0-1,0 1 0,-1-1 1,1 0-1,0 0 0,0 1 1,0-1-1,0 0 0,0 0 1,0 0-1,0 0 1,0 1-1,-1-1 0,1 0 1,0 0-1,0 0 0,-6 11 280,-1 0-1,0-1 0,0 0 1,-1-1-1,0 0 0,-13 12 1,8-8-184,-194 171 418,29-29-639,-126 98 1734,357-277-2843,273-178 574,37-44 329,-354 239 276,33-24-465,1 2 1,2 2-1,80-35 0,-121 60 458,0 0 0,0 1 0,1 0 0,-1 0 0,1 0 0,6 0 0,-27 25 588,-70 67 905,-3-4-1,-154 116 0,77-89-1300,12-9-1178,174-119-190,-15 11 1054,495-335-1783,-389 262 866,3 5 0,165-75 0,-271 142 1218,1 1-1,-1 0 1,0 0 0,1 0 0,-1 1 0,1 0 0,0 1 0,11 0 462,-21 3-390,0 1-1,0 0 0,0-1 1,0 1-1,0-1 1,-1 1-1,1-1 1,-1 0-1,1 1 1,-1-1-1,0 0 1,-2 2-1,-4 5 253,-34 44-63,-3-1 0,-1-3 0,-3-2 0,-82 61-1,6-7-82,-64 45 176,188-145-570,17-12-1260,498-347-252,-464 320 946,2 2 0,1 3-1,2 2 1,95-37 913,-152 75 188,-10 9 247,-298 282 4030,306-295-4655,-295 229 879,89-74-384,228-173-1449,177-113-396,-54 41 1163,463-293-1011,-593 374 1162,-1-1 35,1 1-1,1 0 1,-1 1-1,21-7 1,-29 15-32,-6 4 62,-7 8 222,10-14-280,-29 37 616,-2-1 0,-57 54-1,-81 53-352,21-18 243,115-100-544,25-21-8,0 1 0,0 0-1,1 0 1,0 1-1,0 0 1,-7 11 0,20-18-581,-3-1 450,1 0 0,-1 0 1,0 0-1,0-1 0,0 1 1,0-1-1,5-3 0,3-1-18,97-52-43,-2-4 0,191-150 0,-151 103-487,-125 95 556,1 1-1,1 1 0,0 1 0,1 1 0,26-7 0,-49 17 162,-1-1 0,0 1-1,0 0 1,0 0-1,1 0 1,-1 0 0,0 0-1,0 0 1,1 0 0,-1 0-1,0 0 1,0 0-1,1 0 1,-1 0 0,0 0-1,1 0 1,-1 0 0,0 0-1,0 0 1,1 0-1,-1 0 1,0 0 0,0 0-1,0 0 1,1 0 0,-1 1-1,0-1 1,0 0-1,1 0 1,-1 0 0,0 0-1,0 1 1,0-1 0,0 0-1,1 0 1,-1 0-1,0 1 1,-2 10 413,-13 12 206,-33 36-7,-79 73 0,-9 10-266,25-34 100,82-82-245,0 1-1,2 1 1,-32 43-1,53-59-227,7-6-151,1-6 115,-1 0-1,1 0 1,-1 0-1,0 0 1,1 0 0,-1 0-1,1 0 1,-1 0-1,0-1 1,1 1 0,-1 0-1,2-2 1,44-20-672,203-135 343,-46 25-240,7-3-1025,-170 106 1765,-42 32 27,0 0 0,0 0 0,-1 0 1,1 0-1,-1-1 0,1 1 0,-1-1 0,0 1 0,0-1 0,0 1 1,0-1-1,-3 3 0,-4 3 29,-27 33-293,-3-3-1,-1 0 0,-52 36 315,97-74-348,0-1 0,1 0 0,-1 0 0,0 0-1,1-1 1,-1 0 0,0 0 0,8-4 0,39-27-40,-35 22 110,29-22-195,0-3 0,58-59 0,-57 51-1095,61-44 870,-109 92 694,0-1-1,-1 0 1,0 0-1,1 0 1,-1 0-1,0 0 1,-1 0-1,1 0 1,0-1-1,-5 4 1,1 1 125,-49 55 529,-86 93-1032,107-121 123,18-19 38,0 1 0,1 0 0,-23 34 0,37-49-48,12 3-284,-10-4 316,0 1-1,-1-1 0,1 0 1,0 1-1,0-1 1,0 0-1,-1 1 1,1-1-1,0 0 0,0 0 1,0 0-1,0 0 1,-1 0-1,1 0 1,0 0-1,0 0 1,0 0-1,0 0 0,-1-1 1,3 1-1,11-6-144,-1-1 0,1 0-1,-1 0 1,21-17-1,44-44-300,-52 43-483,53-37-1,-12 17 1538,-68 69 968,-7-9-1271,0 0 0,-1 0-1,-21 25 1,18-24 27,0 0 1,-12 24-1,15-24-101,6-10-114,-1 1 0,1-1-1,0 1 1,0 0 0,1 0-1,0 0 1,0 0 0,0 0 0,1 1-1,0 7 1,1-15-97,0 0 0,0 0 0,0 1 0,0-1 0,1 0 0,-1 1 0,0-1-1,0 0 1,0 1 0,1-1 0,-1 0 0,0 0 0,0 0 0,1 1 0,-1-1 0,0 0 0,1 0 0,-1 0 0,0 1 0,0-1 0,1 0 0,-1 0 0,0 0-1,1 0 1,-1 0 0,0 0 0,1 0 0,-1 0 0,1 0 0,-1 0 0,0 0 0,1 0 0,-1 0 0,0 0 0,1 0 0,-1 0 0,14-3-295,-2-3 167,0-1 1,-1 0-1,0 0 1,0-1-1,13-13 1,49-52-526,-43 41 21,7-12-596,-1-1 0,-2-2 0,42-87 3045,-94 142-808,-19 18-705,3 4-181,-1-2 1,-1-1 0,-1-1 0,-64 31-1,98-78-2148,30-21 2112,147-180-887,-168 215 704,-2 3 18,0-1-1,-1 0 1,1 1-1,-1-1 0,0 0 1,-1-1-1,4-6 1,-7 12 181,-1-1 0,1 1 0,0-1 1,0 0-1,0 1 0,-1 0 0,1-1 1,0 1-1,-1 0 0,1 0 0,0-1 1,-1 1-1,1 0 0,0 0 0,-3 1 1,-7 1 176,-1 2 1,1-1 0,0 1-1,0 1 1,0 0 0,1 1-1,0 0 1,-13 10 0,-9 7-51,-31 34 0,-2 8-160,-35 31 692,95-91-658,4-4 2,10-24-824,4 0 526,0 0 1,2 2-1,29-36 0,63-53-243,-28 29-133,-58 58 511,20-19-359,66-93-1,-101 124 976,-33 16 618,-10 11-519,0 1 0,1 2-1,-52 37 1,-91 83-53,139-108-526,-70 65-304,126-112-1425,33-23 986,72-66 398,7-13-521,54-55-1602,-181 173 2434,0-1 0,0 1 0,-1-1 0,1 0 1,0 0-1,0 1 0,-1-1 0,1 0 0,0 0 0,-1 0 1,1 0-1,-1 0 0,1 0 0,-1 0 0,0 0 1,1 0-1,-1-1 0,-14 8 1695,-27 20-204,-262 203 0,242-180-1216,-2-3-1,-109 60 1,179-120-1055,17-10 344,31-18 93,29-26 311,282-263-1108,-302 276 941,32-30 231,-95 85-33,-1-1-1,1 1 1,0 0 0,-1-1-1,1 1 1,-1-1 0,1 1 0,-1-1-1,1 0 1,-1 1 0,1-1-1,-1 1 1,0-1 0,1 0-1,-1 1 1,0-1 0,1 0-1,-1 0 1,0 1 0,0-1-1,0-1 1,-13 4 398,-26 16 72,-37 29-177,3 3-1,-93 82 1,91-71-91,-30 17 28,-176 98 0,273-171-325,5-3 4,0 0-1,0 0 1,0 0 0,0-1 0,0 1 0,0-1 0,-1 0-1,-5 1 1,25-21-758,22-12 572,58-36 0,11-8 32,63-69 154,-76 62-39,124-84-1,-193 151-1,-11 7 206,-1-1 0,0 0-1,14-13 881,-41 30 30,-39 22-514,1 2 0,1 3 0,-72 65 0,-162 116-971,216-167 495,-163 117 302,199-143-443,-47 22 0,79-44-13,13-19-754,3-2 673,1 1 0,0 1 1,23-19-1,64-47 193,-46 39 55,233-207-475,-44 53-280,-128 107 772,37-28 68,-273 197 1319,-172 136-942,-114 117 251,333-272-531,-42 31-122,-18 8-99,109-80 200,21-17-194,1-1-1,0 1 1,0 0 0,0 0-1,-1-1 1,1 1-1,0 0 1,0-1 0,0 1-1,0 0 1,0-1-1,0 1 1,0 0 0,0-1-1,0 1 1,0 0-1,0-1 1,0 1-1,0 0 1,0-1 0,0 1-1,0 0 1,0-1-1,0 1 1,0-1 0,2-2-48,0 0 0,0 0 0,1 0 0,-1 0 0,1 0 0,-1 0 0,1 1 0,0-1 0,0 1 0,5-3 0,7-8-130,65-61-242,64-57 266,28-20 11,193-158-484,31-41 717,-320 277-118,37-31 175,-139 105 400,-3 12-282,0 1-1,1 1 1,1 1-1,-48 38 1,27-20-330,-184 125-104,55-29-202,44-30 249,-141 118 318,229-180-210,-43 31 12,-20 18-92,-45 34-216,166-132-351,-8 7 578,181-186-636,-2 2 1109,197-190-455,-96 116 91,-136 131-40,-110 98-5,-26 23 174,0 0 0,-1-1 0,0-1 0,18-23 992,-39 36-415,-3 2-651,0 2 1,0 0 0,1 1 0,-1 0-1,1 0 1,-12 10 0,7-6-189,-3 2-73,-69 44-163,-152 126 0,-4 25 210,-92 87-5,17-9 303,87-83-166,-29 17-479,258-217 476,1-1-195,4-5 59,8-10-7,19-21-15,202-197-324,377-370 850,4 59 716,-541 489-1064,84-84 0,-186 155 1454,-304 239-865,-164 204-899,251-233 278,181-167 9,16-16 25,-17 18-66,-110 76 0,161-130 125,17-8-92,-1 1-1,1-1 1,0 0 0,0 0 0,0 0 0,0 0 0,0 0 0,-1 0-1,1 0 1,0 0 0,0 0 0,0 0 0,0 0 0,-1 0 0,1 0-1,0 0 1,0 0 0,0 0 0,0 0 0,0 0 0,-1-1 0,1 1-1,0 0 1,0 0 0,0 0 0,0 0 0,0 0 0,0 0-1,-1 0 1,1 0 0,0-1 0,0 1 0,0 0 0,0 0 0,0 0-1,0 0 1,0 0 0,0 0 0,0-1 0,0 1 0,0 0 0,-1 0-1,1 0 1,0 0 0,0-1 0,0 1 0,1-3-101,0-1 0,0 1 1,0-1-1,1 1 0,-1 0 0,1 0 1,2-4-1,31-49 24,3 2-1,2 1 1,2 2-1,54-51 1,118-151 102,-22 23-33,175-165 159,-48 111 134,-34 35-354,-255 223 658,-32 28-488,1 0 1,-1 1 0,0-1 0,0 0 0,0 0 0,0-1-1,0 1 1,-4 2 0,1 0 54,-43 38 23,-110 88 172,-144 139-260,96-78-36,-33 35-64,-165 153-258,112-115 130,248-220 141,-91 83-50,102-100 33,0-1-1,-49 29 0,81-55 13,1 1-1,0-1 0,0 0 0,0 0 1,0 0-1,0 0 0,0 0 0,0 1 1,-1-1-1,1 0 0,0 0 1,0 0-1,0 0 0,0 0 0,0 0 1,-1 0-1,1 1 0,0-1 0,0 0 1,0 0-1,-1 0 0,1 0 1,0 0-1,0 0 0,0 0 0,0 0 1,-1 0-1,1 0 0,0 0 0,0 0 1,0 0-1,-1 0 0,1 0 1,0 0-1,0 0 0,0-1 0,0 1 1,-1 0-1,1 0 0,0 0 0,0 0 1,0 0-1,0 0 0,-1 0 1,1-1-1,0 1 0,5-11-333,17-20-55,-18 26 325,259-316-428,19 16 567,-117 129-151,319-310 354,-313 320-282,-50 49-1,183-188 20,-291 293 16,-11 11-3,1-1-1,-1 0 1,0 0 0,1-1-1,-1 1 1,0 0 0,0-1-1,0 1 1,-1-1 0,1 0-1,-1 1 1,1-1 0,0-3-1,-15 15 555,-145 123-104,74-59-344,-533 471-85,441-382-232,-30 28 3,85-67 207,-123 113 30,-144 125-176,388-364-129,1 1 214,0-1 0,0 1 0,1 0 0,-1 0 0,0 0 0,1 0 0,0 1 0,1-3 0,3-3-45,41-52-292,68-65 0,23-29 287,-58 50 128,140-164-4,65-56 178,-191 218-105,175-150-1,-15 16-181,-189 177 19,-31 30 257,37-45 192,-73 79-317,0-1 1,-1 1-1,1-1 0,0 1 0,1 0 0,-1 0 0,-3 3 1,2-1 4,-70 81 214,-14 15-41,-41 19-275,-63 68-22,103-85 33,-182 196-100,184-212 254,-120 157 0,196-230-168,1 0 0,-13 26 0,43-48-990,2-8 597,33-33 1,-8 6 139,42-32 235,162-146 44,115-130 111,-55 55-195,-69 80-45,-133 122 66,-46 40 51,2 3 1,3 3-1,78-42 0,-147 91 16,0 0 0,0 0 0,0 1-1,0-1 1,0 0 0,0 0 0,0 0 0,0 0-1,0 0 1,0 0 0,0 0 0,0 0-1,0 0 1,0 1 0,0-1 0,0 0 0,0 0-1,0 0 1,0 0 0,0 0 0,0 0 0,0 0-1,1 0 1,-1 0 0,0 0 0,0 0-1,0 0 1,0 0 0,0 0 0,0 1 0,0-1-1,0 0 1,0 0 0,0 0 0,1 0-1,-1 0 1,0 0 0,0 0 0,0 0 0,0 0-1,0 0 1,0 0 0,0 0 0,0 0 0,0 0-1,1 0 1,-1 0 0,0-1 0,0 1-1,0 0 1,0 0 0,0 0 0,0 0 0,0 0-1,0 0 1,0 0 0,0 0 0,1 0-1,-1 0 1,0 0 0,0 0 0,0 0 0,0 0-1,0-1 1,0 1 0,0 0 0,0 0 0,0 0-1,-6 10 19,-12 13-31,-97 94 75,-1 2 153,-132 105 0,127-139-140,54-41-142,28-24-333,37-19 302,10-18-970,19-19 961,1 2 0,1 2 1,2 0-1,38-29 1,-19 16-173,57-39 105,-13 11 58,-72 53 193,-21 19 58,-10 3 13,-5 4-27,0 2 0,1 0 0,0 0 0,1 1 0,-1 1 0,-16 16 0,6-5-142,-133 117 23,-158 125-149,79-76 235,-35 25 591,269-211-680,-18 13 5,0 0 1,-1-2-1,0 0 1,0-2-1,-29 11 1,45-20 0,1 0 1,0 0-1,0 0 1,-1-1 0,1 0-1,0 1 1,-1-1 0,1-1-1,0 1 1,-5-1 0,7 1-18,0-1 1,0 1 0,0-1 0,1 1 0,-1-1-1,0 1 1,0-1 0,0 0 0,0 1 0,1-1 0,-1 0-1,0 1 1,0-1 0,1 0 0,-1 0 0,1 0-1,-1 0 1,1 0 0,-1 0 0,1 0 0,0 0-1,-1 0 1,1 0 0,0 0 0,0 0 0,0 0 0,0 0-1,-1 0 1,2 0 0,-1 0 0,0 0 0,0 0-1,0 0 1,0 0 0,1-2 0,6-21-119,1 1 1,1-1-1,1 1 0,1 1 0,22-35 1,-16 28 38,24-38-74,67-82 0,63-54 306,-118 142-136,5-8-152,125-111 0,-285 286 1668,56-55-1524,-271 283 933,286-299-736,-296 307 991,325-340-1182,-174 160 395,176-162-408,0 0 1,0 0-1,0 0 0,0 0 0,0 0 0,0 0 0,0 0 0,0 1 1,-1-1-1,1 0 0,0 0 0,0 0 0,0 0 0,0 0 0,0 0 0,0 0 1,0 0-1,0 0 0,0 0 0,0 1 0,0-1 0,-1 0 0,1 0 1,0 0-1,0 0 0,0 0 0,0 0 0,0 0 0,0 0 0,0 0 1,0 0-1,-1 0 0,1 0 0,0 0 0,0 0 0,0 0 0,0 0 1,0 0-1,0 0 0,0 0 0,-1 0 0,1 0 0,0 0 0,0 0 1,0 0-1,0 0 0,0 0 0,0-1 0,0 1 0,0 0 0,0 0 1,-1 0-1,1 0 0,0 0 0,0 0 0,0 0 0,0 0 0,0 0 1,0 0-1,0-1 0,0 1 0,0 0 0,0 0 0,0 0 0,0 0 1,0 0-1,0 0 0,0-1 0,3-11-290,10-17 13,13-15 78,3 2 1,45-51-1,78-71 330,-75 84-231,74-87-42,151-150-772,-282 299 752,207-184-1343,-212 198 3055,-15 4-1517,-19 28 1079,-8 1-602,-61 51 0,34-32-389,-108 108 50,-59 52-445,-187 178 211,148-135 318,57-47-237,-83 74-145,178-184 79,-149 123 239,254-215-206,-4 4-68,-1 0-1,1 0 1,-2-1-1,1 0 1,0 0-1,-18 6 1,25-13-130,1 2 177,-1 0 0,1-1 0,0 1 0,0-1 0,0 1 0,0-1 0,0 1-1,-1 0 1,1-1 0,0 1 0,0-1 0,0 1 0,0-1 0,0 1 0,0-1 0,1 1 0,-1 0-1,0-1 1,1-6-68,0 1-1,1 0 1,0 0-1,0 0 0,1 1 1,-1-1-1,1 0 1,0 1-1,6-7 0,39-46-248,-36 44 238,84-90-171,98-118 142,106-117 214,-104 125-64,203-187 285,-352 358-304,132-135-296,15-13 520,-273 285 2301,16-15-2476,-123 112-206,-6 9 232,-6 21-76,-90 112-20,184-197 47,-417 556 73,188-250 770,361-488-1109,-7 10 117,188-302-306,91-92 378,-163 245-104,203-219-853,-199 248 509,-73 83 440,3 3-1,141-105 1,-148 125 34,-26 19 65,2 2 0,57-33-1,-79 54-18,-18 7 6,1 1-1,-1 0 1,1-1 0,-1 1-1,1 0 1,-1 0-1,1-1 1,-1 1 0,1 0-1,-1 0 1,1 0-1,0 0 1,-1 0 0,1 0-1,-1 0 1,1 0-1,0 0 1,-1 0 0,1 0-1,-1 0 1,1 0-1,-1 0 1,1 0 0,0 1-1,-1-1 1,1 0-1,-1 0 1,1 1 0,0 0-1,1 8 150,-2-9-126,0 4 15,0 0-1,0-1 0,-1 1 1,1 0-1,-1-1 1,1 1-1,-1 0 0,0-1 1,-1 1-1,1-1 1,-1 0-1,1 1 0,-4 4 1,-4 5 115,-21 23 1,16-20-39,-1 3-52,-306 385-14,5 0 47,111-147-72,164-205-27,-380 457 122,412-499-126,-112 126-12,157-168-693,-13 13 501,84-81 154,96-116 1,159-158 340,-225 237-421,-77 74-399,2 2 1,85-63-1,-145 123 496,-20 23 428,-44 58 61,-81 79 0,49-67-541,-152 159-138,8-2 277,3-4 569,210-216-580,-189 204 186,167-186-211,-3-3-1,-95 66 1,136-104-1,0 0-1,-1-1 1,-16 8 0,28-32-564,6-3 346,2 0 1,1 1-1,1 1 0,23-32 1,-13 19 91,329-455-412,-167 257 444,-24 33 28,222-256-158,-212 258-374,98-79-408,19 23 1202,-261 231 926,-36 32 116,-13 8-55,-30 21 0,-7 5-717,-138 144-483,7-5-97,-213 189 98,120-124 343,21-20-347,220-188-235,-74 52 0,91-80 47,26-13 170,-1-1-1,1 1 1,0-1 0,0 1-1,0-1 1,0 0 0,-1 1-1,1-1 1,0 1-1,0-1 1,0 0 0,0 1-1,0-1 1,0 1-1,0-1 1,1 0 0,-1 1-1,0-2 1,3-8-158,1-1 0,0 0-1,1 1 1,0 0 0,8-13 0,36-47-170,-45 65 336,238-285-498,-125 156 374,612-671-477,-649 721 586,-51 53-22,-7 10 54,-2-1 0,0-1 0,-1-1 0,20-36 0,-38 60 13,0-1-1,-1 0 0,1 0 0,-1 0 1,1 1-1,-1-1 0,0 0 0,1 0 1,-1 0-1,0 0 0,0 0 0,1 0 1,-1 0-1,0 0 0,0 0 1,0 0-1,0 0 0,0 0 0,0 0 1,-1 0-1,1 0 0,0-1 0,-1 2 7,0 0 0,1-1 0,-1 1 0,0 0 0,1 0 0,-1-1 0,0 1 0,1 0 0,-1 0 0,0 0 0,0 0 0,1 0 0,-1 0 0,0 0 0,1 0 0,-1 0 0,0 0 0,0 0 0,1 0 0,-1 1 0,-1-1 0,-41 20 713,-10 13-381,-86 71 1,46-32-536,-217 189-81,92-70 176,-141 130 475,306-267-350,-2-3 1,-2-2-1,-103 67 0,140-104-39,8-8 0,9-6 0,5-5 0,6-9-34,1 0-1,0 1 1,1 0-1,18-21 1,-7 9-32,280-331-253,26 20 492,-2 41-276,-90 86-20,-214 191 123,12-13 35,2 2 1,70-47-1,-115 99 459,-25 33-324,-2-3 0,-3-1 0,-1-2 0,-3-1 0,-53 43 0,-161 167 252,-20 17-760,-34 4 440,308-275-110,-11 11-20,0 0 0,-1-1-1,-30 18 1,36-28 22,7-5-24,4-5-61,3-5-26,1 1 0,0-1 0,1 1 1,0 0-1,1 0 0,13-15 0,-15 19 103,36-43-92,78-75-1,-43 49 63,344-335-31,-220 224-114,32-29-249,16 20 180,-240 190 298,1 1 0,0 0 0,0 0 0,1 1 0,11-3 0,-26 18 511,-10 8-211,-1 0 1,-29 27 0,-8 9-37,-42 58-71,-123 133-350,119-147 190,-105 134 0,-14 21 172,115-140 118,101-112-426,8-3 27,-1 0 1,1-1-1,-1 0 1,1 0-1,-1 0 1,0-1-1,0 1 1,-1-1-1,1-1 0,0 1 1,-1-1-1,4-3 1,4-2-6,45-40-23,74-79 0,18-17-32,-111 112 40,243-220-165,-242 213 326,366-351-1089,-396 383 972,-3 3 6,0 1 0,0-2 1,-1 1-1,0 0 1,0-1-1,8-12 0,-32 20 370,-8 11-315,-1 0 0,2 2 0,0 0 0,1 2 0,0 1-1,-26 25 1,-125 140-1475,110-110 1402,19-25 246,47-48-218,-1 0 1,1 0 0,0 0-1,0 1 1,0-1 0,0 0 0,0 0-1,0 0 1,-1 0 0,1 0-1,0 0 1,0 0 0,0 1-1,0-1 1,0 0 0,0 0 0,0 0-1,0 0 1,0 1 0,0-1-1,0 0 1,0 0 0,0 0 0,0 0-1,0 1 1,0-1 0,0 0-1,0 0 1,0 0 0,0 0-1,0 1 1,0-1 0,0 0 0,0 0-1,0 0 1,0 0 0,0 0-1,0 1 1,0-1 0,0 0 0,0 0-1,0 0 1,1 0 0,-1 0-1,0 0 1,0 1 0,0-1-1,0 0 1,0 0 0,1 0 0,-1 0-1,0 0 1,0 0 0,0 0-1,0 0 1,0 0 0,1 0 0,-1 0-1,0 0 1,10 1 75,-1-3-112,0-1-1,0 0 1,0 0-1,0-1 1,-1 0-1,1-1 1,-1 0-1,0 0 1,10-10-1,7-2 26,274-192-17,62-41 258,-303 211-397,-57 38 320,-19 11 455,11-5-510,-171 130 67,83-60-190,-325 256-902,395-312 748,1-1 0,-2-1 1,0-1-1,-2-1 0,1-1 0,-1-2 0,-1 0 0,-52 12 1,80-24 156,1 0 0,-1 0 0,0 1 0,0-1 0,0 0-1,1 0 1,-1 0 0,0 0 0,0 0 0,0 0 0,1 0 0,-1 0 0,0-1 0,0 1 0,0 0 0,1 0 0,-1-1 0,0 1 0,-1-1 0,2 1 2,0-1-1,0 1 1,0-1 0,-1 1-1,1-1 1,0 1 0,0 0-1,0-1 1,0 1 0,0-1-1,0 1 1,0-1-1,0 1 1,0-1 0,0 1-1,0-1 1,0 1 0,0-1-1,1 1 1,-1-1 0,0 1-1,0 0 1,1-2 0,21-29-541,-18 27 525,177-201-652,-98 113-110,161-136-1,-96 95-492,-140 126 1431,0-1 0,-1 0 0,1 0 0,6-11 636,-18 19-589,1 1 0,-1 0 0,1 0 0,-1 1 0,1-1 0,0 1-1,-1 0 1,1 0 0,0 0 0,0 0 0,-3 3 0,-4 3 202,-42 27 545,-42 28-706,-112 100 0,-116 116-297,-22-29 344,329-240-279,3-1-5,-1-1 0,0 0 0,0-1 0,0 0 0,-1-1 1,-24 7-1,40-25-170,3 3 115,0 1-1,0-1 1,1 1-1,1 0 1,11-11 0,4-5-25,421-452-161,-369 408-846,98-118 1,-162 171 1473,-26 28 553,6-5-707,-109 87 1258,-64 56-1556,51-21 158,-95 83-66,-156 100-32,379-309 9,-7 6-38,0 0 0,-1 0 0,0-1 0,0-1 0,-1 0 0,0-1 0,-1 0 0,-16 6 0,29-13 25,0 0-1,1 1 1,-1-1-1,1 0 1,-1 0-1,1 0 0,-1 0 1,0 0-1,1 1 1,-1-1-1,1 0 1,-1 0-1,0-1 1,1 1-1,-1 0 0,1 0 1,-1 0-1,1 0 1,-1 0-1,0-1 1,1 1-1,-1 0 0,1 0 1,-1-1-1,1 1 1,-1 0-1,1-1 1,-1 1-1,1-1 1,0 1-1,-1 0 0,1-1 1,0 1-1,-1-1 1,0 0-1,1-1-28,0-1 0,-1 1 0,1 0 0,0 0 0,0 0 0,0 0 0,0 0 0,1 0-1,-1 0 1,1-4 0,3-6-126,0 0-1,10-18 1,3-2 51,1 2 0,2 0 1,36-42-1,83-74 275,-41 44-346,-42 41 112,288-302-2581,-254 274 3226,-92 89-422,0 1-1,0-1 1,0 1-1,-1 0 1,1 0-1,0 0 1,1 0-1,-1 0 1,0 1-1,0-1 1,-2 3-1,1-2 55,-79 64 881,-117 121 0,86-75-1021,-499 447 324,603-551-389,-90 73 102,79-66-62,0-1 1,-2-1-1,-23 11 1,15-15-252,30-9 197,-1 0 1,1-1-1,0 1 0,-1 0 1,1-1-1,0 1 1,-1-1-1,1 1 1,0 0-1,0-1 1,-1 1-1,1-1 1,0 1-1,0-1 1,-1 1-1,1-1 0,0 1 1,0 0-1,0-1 1,0 1-1,0-1 1,0 1-1,0-1 1,0 1-1,0-2 1,0 2-15,0-6-93,1 1 0,0-1 1,-1 1-1,2-1 0,-1 1 0,1-1 0,0 1 1,4-9-1,25-41-389,-28 50 482,25-35-104,1 2 1,2 2-1,60-55 1,5-7-5,-10 1 128,188-187-246,63-8-1403,-304 266 2298,-37 40 788,-3-2-1049,0 1 1,-1-1 0,0 0-1,-1 0 1,-10 10-1,-56 51 354,29-30-343,-122 130-178,-165 151 210,151-156-429,26-22 32,108-104 50,-71 46 0,109-82-78,-22 14-4,30-19-13,1 0-1,-1 0 1,1-1-1,-1 1 1,1 0-1,-1-1 1,0 1-1,1-1 1,-1 0-1,0 0 1,0 0-1,1 0 1,-1 0-1,0 0 1,1 0-1,-4-1 1,4 1 0,1-1 0,-1 0 0,0 1 0,0-1 0,1 0 0,-1 0 0,1 0 0,-1 1 0,1-1 0,-1 0 0,1 0 0,-1 0 0,1 0 0,0 0 0,-1 0 0,1 0 0,0 0 0,0 0 0,0 0 0,0 0 0,0 0 0,0 0 0,0 0 0,0 0 0,0 0 0,1 0 0,-1 0 0,0 0 0,1 0 0,-1 0 1,1-1-1,15-35-672,-15 35 632,34-60-225,3 2 0,3 1 1,2 3-1,85-88 0,70-72 266,201-196-2273,-268 294 4402,-236 202 901,-127 130-2738,-106 105-418,82-82 320,93-88 69,122-115-170,-2-2-1,-51 29 0,93-61-69,-39 20 0,37-18 0,0-1 0,0 0 0,0 0 0,0 0 0,0 0 0,-1-1 0,1 0 0,0 1 0,0-1 0,-6-1 0,8 1-8,0 0-1,0 0 0,1-1 0,-1 1 1,0-1-1,1 1 0,-1-1 0,0 1 1,1-1-1,-1 1 0,1-1 0,-1 1 1,1-1-1,-1 0 0,1 1 0,0-1 1,-1 0-1,1 0 0,0 1 0,-1-1 1,1 0-1,0 0 0,0 1 0,0-1 1,-1 0-1,1 0 0,0 0 1,0 1-1,0-1 0,0 0 0,1 0 1,-1 0-1,0 1 0,0-1 0,1-1 1,9-31-536,-9 31 504,12-28-267,0 2 0,3 0 0,0 0 0,21-25 0,87-97-233,0-1 293,-49 50-1195,157-166 0,-31 83 1786,-224 200 967,-44 33-679,2 4-1,-100 105 1,70-61-347,-150 118 0,99-89-75,75-62-96,-120 83 0,186-144-103,1 0-1,-1-1 1,0 1 0,-1-1 0,1 0 0,-9 2 0,14-4-13,-1 0 0,0 0 0,1 1 0,-1-1 0,0 0 0,1 0 0,-1 0 0,0 0-1,1-1 1,-1 1 0,0 0 0,1 0 0,-1 0 0,1 0 0,-1-1 0,0 1 0,1 0 0,-1-1 0,1 1 0,-1 0 0,1-1 0,-1 1 0,1 0-1,-1-2 1,0 1-15,1 0-1,-1-1 0,1 1 0,0 0 0,0-1 0,0 1 1,0 0-1,0-1 0,0 1 0,0 0 0,0-1 1,0 1-1,0 0 0,1-1 0,-1 1 0,1 0 0,0-2 1,6-12-122,1 0 1,1 0-1,0 1 1,0 0-1,2 0 1,14-14 0,1-3-75,253-279-594,19 21 535,-252 246 170,-22 19-67,1 2 1,1 0-1,1 2 1,36-22-1,-63 42 179,0 0 0,1 0 0,-1 0 0,0-1 0,0 1-1,0 0 1,0 0 0,0 0 0,0 0 0,0 0 0,0 0-1,0 0 1,1 0 0,-1 0 0,0-1 0,0 1 0,0 0-1,0 0 1,0 0 0,0 0 0,1 0 0,-1 0-1,0 0 1,0 0 0,0 0 0,0 0 0,0 0 0,1 0-1,-1 0 1,0 0 0,0 0 0,0 0 0,0 0 0,0 0-1,1 0 1,-1 0 0,0 1 0,0-1 0,0 0 0,0 0-1,0 0 1,0 0 0,0 0 0,1 0 0,-1 0 0,0 0-1,0 0 1,0 1 0,0-1 0,0 0 0,0 0 0,0 0-1,0 0 1,0 0 0,0 0 0,0 1 0,0-1 0,0 0-1,0 0 1,0 0 0,0 0 0,0 0 0,0 0 0,0 1-1,0-1 1,0 0 0,0 0 0,-7 16 453,-15 18 135,-82 100 127,-223 225 0,150-177-507,-59 53 10,222-223-232,0 0 1,-1-1 0,0-1-1,-1-1 1,-17 9 0,31-18-10,1 1 0,0-1 0,0 0 0,0 1 0,0-1 1,0 0-1,0 1 0,0-1 0,-1 0 0,1 0 0,0 0 0,0 0 1,0 0-1,0 0 0,-1 0 0,-1-1 0,3 0-14,-1 1 0,1 0 0,-1-1 0,1 1 0,-1-1-1,1 1 1,0-1 0,-1 1 0,1-1 0,0 1 0,-1-1 0,1 1-1,0-1 1,0 1 0,0-1 0,-1 1 0,1-1 0,0 1 0,0-1-1,0 0 1,0 1 0,0-1 0,0 0 0,1-4-110,-1 0-1,1 0 1,0 0 0,1 1 0,-1-1-1,4-6 1,8-15-88,1 0 0,1 0 0,25-30-1,64-69-78,-39 50 214,348-367-2580,-229 243 112,-137 144 4821,-61 68-1171,-22 23-27,-119 101 242,26-24-622,10 7-668,-80 72 76,-227 184 613,423-373-704,-23 22 14,-1 0 0,-1-2 0,-1-1 1,-38 21-1,66-42-30,1-1 0,-1 1 0,0 0 0,0-1 1,0 0-1,0 1 0,1-1 0,-1 1 0,0-1 0,0 0 0,0 0 0,0 1 1,0-1-1,0 0 0,0 0 0,0 0 0,0 0 0,0 0 0,0 0 0,0 0 1,0-1-1,0 1 0,0 0 0,1 0 0,-2-1 0,1 0-17,1 0 0,-1 0 0,1 0 0,0 0 0,-1 0-1,1 0 1,0 0 0,0 0 0,0 0 0,0 0 0,0 0 0,0 0 0,0 0-1,0 0 1,0 0 0,0 0 0,0 0 0,1 0 0,-1-1 0,4-10-235,1 0 1,9-17 0,-13 28 271,22-42-235,3 1-1,1 2 1,45-51 0,109-101 194,-32 37-104,264-242-2694,-387 374 2603,0 0 244,-8 8 287,-1-1-1,27-31 1,-71 66 1470,-65 51-768,-149 151-1,-126 122-1000,121-119 132,219-199-104,-109 99 144,106-99-156,-2-2-1,-56 33 0,82-52-21,4-3-11,0 0 0,0 0 1,0 0-1,-1 0 0,1 0 0,0 0 1,0 0-1,-1-1 0,-1 1 0,8-17-485,3-3 219,1 0 0,1 0 0,1 1 0,0 0 0,24-29 0,77-76 312,-25 31-84,-64 65 38,185-210-817,15 15-1809,-9 24 1309,-237 238 5123,-1-13-2995,-53 44 0,11-11-495,-73 79-112,-192 177 266,120-125 173,31-25 67,165-152-653,0 0 1,-1 0-1,-1-2 1,0 0-1,-1-1 1,-25 11-1,42-21-41,1-1-1,0 1 1,-1-1-1,1 1 1,0-1 0,-1 0-1,1 0 1,-1 1-1,1-1 1,0 0-1,-1 0 1,1 0-1,-1 0 1,1-1-1,0 1 1,-4-1-1,5 0-14,0 1-1,-1 0 0,1-1 0,-1 1 0,1-1 0,0 1 0,-1-1 0,1 0 0,0 1 0,-1-1 0,1 1 0,0-1 0,0 1 0,0-1 0,0 0 0,0 1 0,-1-1 0,1 0 0,0 1 0,0-1 0,0 1 0,1-1 0,-1 0 0,0 1 0,0-2 0,2-5-182,1 0-1,-1 0 0,2 0 0,5-10 0,-9 16 175,25-46-306,2 1 0,1 1 0,69-80 0,39-8 174,26-28 114,-116 110 69,209-217-784,-146 166 59,70-63-1003,-153 145 2269,-54 52 149,-2-2 0,-46 37 0,-12 11-349,-68 84-252,-60 56 255,-120 108 1446,276-263-1575,-2-3 1,-4-3 0,-96 66-1,155-119-243,0 2 0,-1-1 0,1 0 0,-1-1 0,0 0 0,-1 0 0,1 0 0,-1-1 0,1 0 0,-11 1 0,18-4-14,1 0-1,-1 0 0,0 0 1,1 0-1,-1 0 0,1 0 1,-1 0-1,0 0 0,1 0 1,-1 0-1,0 0 0,1-1 1,-1 1-1,1 0 0,-1 0 1,0-1-1,1 1 0,-1 0 1,1-1-1,-1 1 0,1-1 1,-1 1-1,1-1 0,0 1 1,-1-1-1,1 1 0,-1-1 1,1-1-27,-1 1 0,1-1 1,0 1-1,-1 0 0,1-1 1,0 1-1,0 0 0,0-1 0,1 1 1,-1-1-1,0 1 0,1-2 1,15-37-742,13-13 271,64-86-1,50-40 295,-54 70 197,-88 108 21,181-222-156,17 16-983,-66 77 1491,-146 145 65,-1-2-1,0 0 1,-1 0-1,-24 14 0,-18 16 32,-142 147 171,-17 14-240,201-192-357,-312 274 530,307-266-514,-15 17-30,-2-2 0,-2-2 0,-78 53 0,119-100-218,7-10 37,1 0 1,1 1-1,2 0 1,17-25-1,-18 29 98,29-39 84,3 2 0,90-91-1,-26 32-65,32-47-61,75-83-594,-165 192 338,-14 17 274,42-57 0,-77 91 298,-13 6 289,-5 6-194,1-1 0,0 2 0,1 0-1,0 1 1,1 1 0,-14 15 0,5-5-231,-250 238-41,-317 292 457,541-508-356,-175 143 180,157-145-543,67-42 220,-1-1 0,1 1 0,0-1 0,-1 0 0,1 1 0,-1-1 0,1 0 0,-1 1 0,0-1 0,1 0 0,-1 0 0,1 1 0,-1-1 0,1 0 0,-1 0 0,0 0 0,1 0 0,-1 0 0,1 0 1,-1 0-1,0 0 0,1 0 0,-1 0 0,1 0 0,-1 0 0,1-1 0,-1 1 0,0 0 0,1 0 0,-1 0 0,1-1 0,-1 1 0,0-1 0,0 0-25,1-1-1,0 1 1,-1 0-1,1-1 0,0 1 1,-1 0-1,1-1 1,0 1-1,0-1 1,0 1-1,0 0 1,0-1-1,1-1 1,13-46-873,1 15 684,1 1 0,2 0-1,1 1 1,28-34-1,103-111 186,0 0-202,-128 148 180,242-299-1634,-215 276 1304,-16 17 118,-1 0 1,50-73-1,-81 107 300,-1 0 1,1 0-1,0-1 0,-1 1 1,1 0-1,0 0 0,-1 0 1,1-1-1,-1 1 0,0 0 1,1-1-1,-1 1 0,0-2 1,0 2 5,0 1 1,-1 0-1,1 0 1,0-1-1,0 1 1,0 0 0,-1 0-1,1 0 1,0-1-1,0 1 1,-1 0 0,1 0-1,0 0 1,-1 0-1,1 0 1,0 0-1,-1 0 1,1 0 0,0-1-1,0 1 1,-1 0-1,1 0 1,0 0-1,-1 0 1,1 1 0,0-1-1,-1 0 1,1 0-1,0 0 1,0 0 0,-1 0-1,1 0 1,0 0-1,-1 1 1,-36 17 1372,32-15-1411,-43 27 353,2 2-1,-58 51 0,-77 88-324,46-42 10,-77 71 400,-144 127 141,336-310-534,0 1-2,-1-1 0,-1 0 0,0-2 0,-1 0-1,-39 17 1,61-31-29,0-1-1,1 1 0,-1-1 1,-1 0-1,1 1 0,0-1 0,0 0 1,0 0-1,0 0 0,0 0 1,0 0-1,0 0 0,0 0 1,0 0-1,0 0 0,0 0 1,0 0-1,-1-1 0,1 0-4,1 1-1,-1 0 0,1-1 1,0 1-1,-1-1 1,1 1-1,0-1 0,-1 1 1,1-1-1,0 1 1,0-1-1,-1 0 0,1 1 1,0-1-1,0 1 1,0-1-1,0 1 0,0-1 1,0 0-1,0 1 1,0-1-1,0 1 0,0-2 1,2-5-61,0 1 1,0-1 0,0 0-1,5-8 1,-5 10 48,10-21-141,2 1 0,0 1 0,27-35 0,62-63 145,-9 12 60,-51 54-57,32-41-228,155-157 0,1 51-616,-296 273 2167,-1-9-963,3 2-1,-74 98 1,-169 186 14,150-179-148,94-96-125,-56 58 8,89-101-93,0-2 0,-44 30 0,65-51 11,2-2-2,0 0-1,0 0 1,0-1-1,-10 3 1,18-21-219,5-4 75,2 1 1,-1 0-1,2 0 1,18-25-1,2-3-54,12-20 96,3 3 0,2 1 1,90-90-1,146-176-275,-22 54-863,-155 172 1180,-95 89 200,-9 8 109,-9 8 174,-26 20 58,0 1 0,2 1 1,-30 32-1,-80 96-532,15-15 173,4-19 273,-99 107 368,165-162-587,21-21-57,-2-1-1,-2-3 1,-73 59-1,107-94-136,-1 0 0,1-1-1,-1 0 1,-9 4 0,13-18-205,4 1 135,0 0 1,0 1 0,1-1 0,0 1-1,0 0 1,9-16 0,36-51-287,-29 47 274,441-631-2679,-443 637 2409,62-86-1640,-65 88 1461,-1-1 1,-1-1-1,11-28 329,-38 58 1013,-1 4-77,0 1-1,-28 27 1,10-8-84,-33 33-316,2 3-1,-79 109 1,73-88 51,-87 90 443,16-19-29,79-83-544,-187 208 319,233-268-466,-1-1 0,-36 24 0,44-35-19,7-6-70,4-5-32,2-4-114,0 0 0,1 0 0,1 0 1,-1 1-1,13-20 0,-1 0-143,17-34 76,3 1 0,3 1-1,67-82 1,215-255-1273,-24 48-1801,-267 313 2967,-52 51 1117,-25 25 264,2 2 1,-79 92-1,58-59-832,-128 125 18,-22 23 278,182-184-535,-140 144 59,139-148 41,-1-2 0,-1-1 0,-51 29 0,78-53-92,-23 13 107,31-18-127,0 0 0,0 0 0,0 0 0,0 0 0,-1-1 0,1 1 0,0-1 0,0 1 0,-1-1 0,1 0 0,-5 0 0,6 0-7,1-1 1,-1 1-1,0 0 0,1-1 0,-1 1 0,0-1 0,1 1 0,-1-1 0,1 1 1,-1-1-1,1 1 0,-1-1 0,1 1 0,0-1 0,-1 0 0,1 1 0,-1-1 0,1 0 1,0 1-1,0-1 0,0 0 0,-1 0 0,1 1 0,0-1 0,0 0 0,0 0 1,0 1-1,0-1 0,0 0 0,0 0 0,0 1 0,1-1 0,-1-1 0,8-28-238,-7 28 224,9-25-97,1 1 0,1 1 0,1 0 0,26-36-1,77-86-12,-6 8-114,-57 63-27,6-11-735,4 3 1,84-88-1,-39 52 40,-74 77 1711,-60 58-228,0 0 0,1 2 0,1 0 0,1 2 0,-25 25 0,-96 117-533,25-24 223,-34 11-18,-69 77 209,176-170-309,-35 41 66,67-82-140,0-1-1,-1 0 1,0-1 0,-22 13-1,37-24-6,-1-1 0,1 0 0,0 1 0,-1-1 0,1 0 0,0 0 0,-1 1 0,1-1 0,0 0 0,-1 0 0,1 0 0,-1 0 0,1 1 0,0-1 0,-1 0 0,1 0 0,-1 0 0,1 0 0,-1 0 0,1 0 0,0 0 0,-1 0 0,1 0 0,-1 0 0,1 0 0,-1-1 0,1 1 0,0 0 0,-1 0 0,1 0 0,-1 0 0,1-1 0,-1 1 0,0-6 0,0 3-23,1 0 0,0-1 0,0 1 0,0 0 0,0 0 0,1-1 0,-1 1 0,1 0 0,0 0 0,1-5 0,16-34-344,-9 23 211,39-81-111,4 3 1,65-91-1,-63 105 155,78-104-1390,-15 23-43,-91 123 1220,-1-2 1,20-48-1,-41 80 325,-27 25 535,-55 54 62,2 2 1,4 4 0,-109 143-1,-85 91 955,89-110-748,149-164-704,16-16-42,-2-2-1,0 1 1,-1-2-1,-1 0 1,0-1-1,-19 13 1,33-26-51,2-4-62,0 1 0,0-1 1,0 0-1,0 1 0,0-1 1,1 1-1,-1-1 1,1 1-1,-1-1 0,1 1 1,2-4-1,-2 2-19,7-20-55,2-1-1,1 1 1,1 1-1,1 0 1,16-22-1,87-103-118,-23 34 23,68-122-759,5-7-1550,-158 232 2349,20-26-1004,29-53 1,-87 114 1646,-223 239 3019,26-22-2644,117-134-284,-98 85 767,204-189-1300,-3 4 0,-1-1 1,1-1-1,-2 1 0,1-1 1,0-1-1,-1 1 0,-16 4 1,24-8-26,1-1 1,-1 0 0,0 0-1,1 1 1,-1-1 0,0 0 0,1 0-1,-1 0 1,0 0 0,1 0-1,-1 0 1,0 0 0,1 0-1,-1-1 1,1 1 0,-1 0 0,0 0-1,1 0 1,-1-1 0,0 1-1,1 0 1,-1-1 0,1 1-1,-1 0 1,1-1 0,-1 1 0,1-1-1,-1 1 1,1-1 0,-1 1-1,0-2 1,1 1-15,0-1 0,-1 0 0,1 1-1,0-1 1,0 0 0,0 1 0,0-1 0,0 0 0,0 1-1,0-1 1,1 0 0,0-1 0,2-7-134,0 1 0,1-1 0,5-8 0,30-57-449,95-172 35,-95 182 340,82-101 0,-84 121 99,122-150-2856,-170 207 3816,-24 22 0,19-20-533,-10 11 73,-17 15 190,1 1 0,-55 73-1,53-52-288,-13 20-57,-4-4 0,-73 75-1,-86 84 655,169-179-772,43-49-94,-21 20-61,30-53-122,4 8 128,2 1 0,0-1 1,1 1-1,0 1 0,1-1 0,15-17 0,75-76-386,-43 48 342,13-23 18,72-115 1,-129 181 73,197-257-405,-159 211 986,-238 277 592,97-100-1198,-205 197 0,199-222 312,96-88-270,17-24-908,16-22 641,53-53-1,-6 7 389,214-301-156,-285 381-48,-3 4-19,-1 1-1,1-1 0,-1 1 0,-1-1 1,1 0-1,-1-1 0,2-8 0,-6 16 89,-1-1-1,1 1 1,0 0-1,-1 0 1,1 0-1,-1-1 0,1 1 1,-1 1-1,1-1 1,-1 0-1,1 0 1,0 0-1,-3 2 0,-8 2 126,1 2 0,1-1-1,-1 1 1,1 1 0,0 0-1,-17 15 1,-8 6 104,-53 42 58,2 4 0,-120 134 0,191-192-270,-6 8 90,-1-2-1,-36 29 1,58-51-103,0 0 0,0 0 0,0 0 0,0 0 0,0 0 0,0 0 0,0 1 0,0-1 0,-1 0 0,1 0 0,0 0 0,0 0 0,0 0 0,0 0 0,0 0 0,0 0 0,-1 0 0,1 0 0,0 0 0,0 0 0,0 0 0,0 0 0,0 0 0,0 0 0,-1 0 0,1 0 0,0 0 0,0 0 0,0 0 0,0 0 0,0 0 0,0 0 0,-1 0 0,1 0 0,0 0 0,0 0 0,0 0 0,0 0 0,0 0 0,0-1 0,0 1 0,0 0 0,-1 0 0,1 0 0,0 0 0,0 0 0,0-8 1,3-8-16,10-17-19,2 0 0,2 2 1,0-1-1,3 2 0,0 1 0,36-40 1,161-146-5,-144 148-138,-72 67 174,-1-1 0,1 0-1,-1 0 1,1 0 0,0 1-1,0-1 1,-1 0 0,1 1 0,0-1-1,0 1 1,0-1 0,0 1-1,0-1 1,-1 1 0,1 0-1,0-1 1,0 1 0,2 0-1,-3 0-8,0 1 0,0 0-1,0-1 1,0 1-1,1 0 1,-1-1-1,0 1 1,0 0-1,-1 0 1,1-1 0,0 1-1,0 0 1,0-1-1,0 1 1,-1-1-1,1 1 1,0 0-1,-1 0 1,-20 39-34,-57 60 194,0-1-40,-87 154 147,114-167-128,-40 95 0,88-177-170,1 1 0,0 0 0,1-1 0,-1 1 0,1 0 0,0 0 0,0 6 0,3-11-172,1 0 148,-1-2 1,1 1-1,-1 0 1,0 0 0,1-1-1,-1 1 1,0-1-1,0 0 1,0 0 0,0 0-1,-1 0 1,3-2-1,2-3-61,102-94 81,164-171 60,-90 72 30,-136 154-1227,3 3 0,60-44 0,-102 82 865,-3 2 40,1-1-1,0 1 1,-1 0-1,1 0 1,0 1-1,0 0 1,0 0-1,1 0 1,5-2-1,-10 4 249,0 0-1,-1 0 0,1 0 0,-1 1 0,1-1 0,0 0 0,-1 0 0,1 0 0,-1 0 0,1 1 1,0-1-1,-1 0 0,1 0 0,-1 1 0,1-1 0,-1 0 0,1 1 0,-1-1 0,1 1 0,-1-1 1,0 1-1,1-1 0,-1 0 0,0 1 0,1 0 0,-1-1 0,0 1 0,1-1 0,-1 1 0,0-1 1,0 1-1,0 0 0,0-1 0,1 1 0,-1-1 0,0 1 0,0 0 0,0-1 0,0 1 0,0-1 1,-1 1-1,1 0 0,0-1 0,0 1 0,0-1 0,0 1 0,-1 0 0,1 0 0,-11 31 1455,-3-5 203,-30 46-1,4-9-543,-29 60 530,-171 286 768,114-220-1528,-131 218 697,117-177-1223,55-92-46,146-215-1468,-5-11 649,67-93 586,25 2-71,59-72-82,70-66-1501,-225 260 945,-17 18-304,73-63-1,-108 101 972,1-1 0,-1 1 0,0 0 0,0-1 0,1 1 0,-1 0 0,0-1 0,1 1 0,-1 0 0,0-1 1,1 1-1,-1 0 0,1 0 0,-1 0 0,0-1 0,1 1 0,-1 0 0,1 0 0,-1 0 0,0 0 0,1 0 0,-1 0 0,1 0 0,-1 0 0,1 0 0,-1 0 0,1 0 0,-1 0 0,1 0 0,-5 13 428,-16 20 557,-85 104 1269,-1 2-1408,-183 263-488,-119 176-377,208-286 408,110-158-280,81-117-263,10-17 142,-1 0 1,0 0-1,0 1 0,0-1 0,0 0 1,0 0-1,0 0 0,0 0 0,0 0 1,0 0-1,1 0 0,-1 1 0,0-1 1,0 0-1,0 0 0,0 0 0,0 0 1,0 0-1,1 0 0,-1 0 0,0 0 1,0 0-1,0 0 0,0 0 0,0 0 1,1 0-1,-1 0 0,0 0 0,0 0 1,0 0-1,0 0 0,0 0 0,1 0 1,-1 0-1,0 0 0,0 0 0,0 0 1,0 0-1,0-1 0,0 1 1,1 0-1,-1 0 0,0 0 0,0 0 1,0 0-1,0 0 0,0 0 0,0 0 1,0-1-1,0 1 0,28-23-476,227-267-760,-103 110 1508,422-459-260,-411 467 145,38-43 74,-36 29 21,-384 470 1822,148-194-2075,-251 339 132,-44 45 261,346-450-298,-54 71 75,-20 24-154,92-117 59,3-4-54,11-22-243,2 1 1,1 1 0,1 0-1,0 1 1,26-24-1,-2 0 130,271-360-5,-51 62 178,272-339-2036,-504 647 1688,-18 24 265,0 0 0,-1-1-1,-1 0 1,1-1 0,-2 0 0,0 0 0,7-18-1,-14 30 17,-1 1 0,1-1 0,0 1 0,0 0 0,-1 0-1,1-1 1,0 1 0,-1 0 0,1-1 0,0 1 0,-1 0 0,1 0 0,-1-1-1,1 1 1,0 0 0,-1 0 0,1 0 0,-1 0 0,1 0 0,-1 0-1,1 0 1,0 0 0,-1 0 0,1 0 0,-2 0 0,2 0-6,-3 0 27,-1 0-1,1 1 0,-1 0 1,1 0-1,-1 0 0,1 0 1,0 0-1,-1 1 0,1 0 0,0-1 1,0 1-1,0 0 0,-4 4 1,-37 36 298,40-38-299,-120 142 218,-9 9-266,-211 224 21,181-192 210,140-165-188,0-1 0,-1 0-1,-2-2 1,0-1 0,-49 26-1,69-42-2,1 0 0,-1 1-1,0-2 1,1 1-1,-1-1 1,-7 1 0,12-2-33,0 0 1,0 1 0,-1-1 0,1 0-1,0 0 1,0 0 0,0-1 0,0 1 0,0 0-1,0 0 1,0-1 0,0 1 0,0 0-1,-1-1 1,1 1 0,0-1 0,1 1 0,-1-1-1,0 0 1,0 1 0,0-1 0,0 0-1,0 0 1,1 0 0,-1 1 0,0-1 0,1 0-1,-1 0 1,1 0 0,-1 0 0,1 0-1,-1 0 1,1 0 0,0 0 0,-1 0 0,1-1-1,0 1 1,0 0 0,0-2 0,0-6-101,1 0 1,0-1-1,0 1 1,1 0 0,0 0-1,1 1 1,4-12-1,32-62-17,-23 50 32,42-89-33,91-181-187,20 13-127,-153 266 479,-20 29 207,1 0-1,0 1 1,-4 13-1,-2 3 29,-110 227 806,12-30-170,62-131-796,26-53-48,-28 70 0,47-105 8,2-1-67,0 0-1,0-1 1,0 1-1,0-1 1,-1 1-1,1-1 0,0 0 1,0 0-1,0 0 1,-1 0-1,1 0 1,0 0-1,-1-1 1,3-1-1,20-24-201,-21 22 187,87-121-198,20-24 314,-36 63-59,208-266 104,-236 286-243,-11 19-99,-2-2-1,43-90 390,-100 156 438,-33 42-400,-63 81 0,-38 74-281,62-81-366,-16 31 364,89-125 29,2 1 0,-23 61 0,44-100-1,-1 1 1,1-1-1,-1 1 1,1 0-1,0-1 1,0 1-1,-1-1 1,1 1-1,0 0 1,0-1-1,0 1 1,0 0-1,0-1 1,0 1-1,0 0 1,0-1-1,0 1 1,0-1-1,0 1 1,0 0-1,0-1 1,0 1 0,1 0-1,-1 0 1,12-8-240,16-22 80,31-36 221,112-93 1,34-37 65,-117 97-73,107-92 0,-6 43-204,-155 121 179,-49 52 566,-55 61-312,-48 65 110,44-38-385,-91 128-96,-263 343-63,330-449 222,20-33 79,125-170-615,63-83 54,509-562 497,-521 604-448,139-121 0,-202 199 522,-36 32-92,0 0 1,0 0 0,1 0 0,-2 0 0,1 0-1,0 0 1,0 0 0,-1-1 0,1 1 0,-3 2-1,-3 4 126,-53 79 823,-33 44-758,72-106-236,-209 277 12,-79 108 171,109-129-336,134-179 61,-139 162 0,182-237 160,21-25-24,3-3-36,12-15-192,109-171-1123,21-25 1132,-71 123 125,162-211 58,316-363 99,-462 569-308,-94 101 334,0 1-1,0-1 1,-6 14-1,-6 7 59,-134 161 660,78-101-942,-53 88-87,12-13 240,9-34 31,-91 121 134,150-182-155,-177 242 100,-111 128 35,226-289 40,108-147-356,3-4-20,252-316-1018,-202 255 985,93-118-14,80-90 295,-195 240-94,279-308 12,-232 256-92,3 3 0,3 3 0,114-79 0,-70 60 78,-137 120 626,-7 1-375,-30 34 0,9-13-123,-2 7-153,-357 476 2,227-310 119,-60 87-176,-91 141 56,305-428-1,5-8 33,1 1 1,1 0-1,0 1 1,-13 24 0,22-36-43,0-1 1,1 0 0,-1 0-1,0 1 1,0-1 0,1 0-1,-1 0 1,0 0 0,1 0-1,-1 0 1,0 1 0,1-1-1,-1 0 1,0 0 0,1 0-1,-1 0 1,0 0 0,1 0-1,-1 0 1,0 0 0,1 0-1,-1 0 1,1 0 0,-1 0-1,1-1 1,6-1-36,0 0 1,0-1 0,0 1-1,0-2 1,0 1-1,0-1 1,-1 0-1,0 0 1,0-1 0,9-8-1,8-9-37,22-30-1,-33 38 42,89-115 123,37-41 92,-61 89-96,104-118 36,-153 163-104,203-237-108,96-104-318,-237 257-139,144-149 0,-257 281 353,-8 16 156,2 0-1,1 2 0,-43 59 1,20-24-24,-118 124-43,1-2 34,77-76 88,-125 148 66,-115 170 369,106-129-252,205-275-178,-213 296-152,255-340-163,271-326-1291,-150 174 1761,16-5-3,7-8-140,182-204 28,-103 125-89,-30 29-298,97-43 311,-281 253 17,11-9 134,-40 32-22,-13 17 408,-9 9 113,-28 26 0,-3 2-390,-130 170-220,-20 21-20,-350 424-139,339-417 213,28-34-27,145-166-9,-51 86-1,108-149-468,122-128-247,65-70 634,-202 207 47,308-341 52,-110 137-30,101-96-629,-300 302 600,406-386-2117,-383 359 2024,-6 6 2,0 2-1,2 0 1,32-24 0,-65 72 590,-23 29-301,-2-2 0,-2-1 0,-3-2 0,-66 63 0,-106 129-94,8-8-231,-169 186 156,136-160 408,16-18-437,187-198 60,65-77-242,57-49 0,-18 18 28,99-120 162,-29 29 65,-32 47-18,115-121 30,128-136 49,-128 133-61,99-92-591,-284 290 477,243-197-230,-279 229 280,0-1 0,0 1 0,0 0 0,1 0 0,-1 0 0,0-1 1,0 1-1,1 0 0,-1 0 0,0 0 0,0-1 0,1 1 0,-1 0 0,0 0 1,0 0-1,1 0 0,-1 0 0,0 0 0,1 0 0,-1 0 0,0 0 0,1 0 1,-1 0-1,0 0 0,0 0 0,1 0 0,-1 0 0,0 0 0,1 0 0,-1 0 0,0 0 1,0 0-1,1 0 0,-1 1 0,0 10 64,-12 16 42,-8 1 141,0-1 1,-36 37-1,17-21-86,-425 503-618,-44 41 617,322-381-84,-84 97-41,242-270-30,-215 234 240,235-261-256,6-7-19,6-7-95,17-29-183,2 1 11,44-52 1,-42 56 190,309-338-326,-206 237 376,478-468 141,-348 372-75,-19 18-16,-5 5-91,-159 147 38,102-61 1,-163 114 32,-14 6 22,0 0 0,0 0 0,0 0 0,0 0 0,1 0 0,-1 0 0,0 0 1,0 0-1,0 0 0,0 0 0,0 0 0,1 0 0,-1 0 0,0 0 0,0 0 1,0 1-1,0-1 0,0 0 0,0 0 0,0 0 0,1 0 0,-1 0 0,0 0 1,0 0-1,0 0 0,0 0 0,0 0 0,0 1 0,0-1 0,0 0 0,0 0 0,0 0 1,0 0-1,1 0 0,-1 0 0,0 1 0,0-1 0,0 0 0,0 0 0,0 0 1,0 0-1,0 0 0,0 1 0,-1 1-8,0 0 1,1 0-1,-1 0 1,0 0-1,0 0 0,0 0 1,0-1-1,-1 1 1,-2 3-1,-75 85-217,-23 29-43,-143 172 283,-7-4 172,28-30-103,-168 197 701,178-204-470,89-109-215,-6 8-99,291-325-137,-50 58 66,256-265 210,-176 197-82,147-137-114,-134 142 81,458-377 20,-635 538 46,1 2 0,35-18 1,-62 35-83,1 1 0,-1-1 1,1 1-1,0 0 1,0-1-1,-1 1 0,1 0 1,0-1-1,0 1 1,-1 0-1,1 0 0,0 0 1,0 0-1,-1 0 1,1 0-1,0 0 0,0 0 1,1 0-1,-2 1-3,0-1 1,1 0-1,-1 1 1,0-1-1,0 1 0,0-1 1,0 1-1,0-1 0,0 0 1,0 1-1,0-1 0,0 1 1,0-1-1,0 1 0,0-1 1,0 0-1,0 1 0,-1-1 1,1 1-1,0-1 0,0 0 1,0 1-1,-1-1 0,1 1 1,-22 31 176,18-28-157,-57 82 259,-60 75-186,-38 13-97,-28 33-15,-130 142-53,101-103 80,16-16 122,-120 64 47,303-280-342,26-24-272,27-23-258,36-36 481,105-130 1,-126 139 169,149-143 63,-45 50 104,-13 1-103,178-145 0,-85 89-226,-32 27 94,13 18 149,-129 104-74,-85 57-141,-15 15-374,-245 250 681,35-21 27,-13 16 96,-114 131 134,110-125 284,221-242-571,-506 546 817,521-564-914,-20 20 54,-31 24-1,59-52-170,0 0 0,0-1 0,0 1 0,5-11 0,3-3-63,234-259-522,-142 167 678,262-254 12,20 19-374,163-107-381,-420 352 784,75-57 24,-203 157-48,25-16-6,-26 16 7,1-1 1,-1 1-1,0 0 1,0 0-1,1-1 0,-1 1 1,0 0-1,1 0 0,-1 0 1,1-1-1,-1 1 0,0 0 1,1 0-1,-1 0 0,1 0 1,-1 0-1,0 0 0,1 0 1,-1 0-1,1 0 0,-1 0 1,0 0-1,1 0 0,-1 0 1,0 0-1,1 0 1,-1 1-1,1-1 0,-1 0 1,0 0-1,1 0 0,-1 1 1,0-1-1,1 0 0,-1 0 1,0 1-1,1-1 0,-1 0 1,0 0-1,0 1 0,1-1 1,-1 0-1,0 1 0,0-1 1,0 1-1,0-1 0,1 0 1,-1 1-1,0-1 1,0 0-1,0 1 0,0-1 1,0 1-1,0-1 0,0 0 1,0 1-1,0-1 0,0 1 1,0-1-1,0 0 0,0 1 1,-1-1-1,1 1 0,0 0 1,-2 6 75,-1 1 1,1 0-1,-1-1 1,0 0 0,-1 1-1,-8 11 1,-33 40 175,-100 93 98,18-21-386,56-49-37,-147 158 25,-97 111 308,40-48 402,-37 48-22,195-208-347,171-220-984,23-29-3,79-63 452,-2 5 123,175-180 118,-152 166 12,101-92-24,-117 135-129,101-89-750,-252 215 853,171-145-649,-135 118 558,1 3 0,56-30 0,-93 58 170,-1-1 0,1 2 0,1 0 0,12-4-1,-29 25 500,-15 17-94,-1-1-1,-1-1 1,-47 49-1,29-35-127,-42 52-168,-278 311 27,119-139 16,-65 69 466,77-83 456,42-44-541,-16-18-612,185-180-318,35-35-117,-8 12 468,95-122-899,55-63 478,229-222 261,-375 404 159,290-291-95,-130 134 53,250-218-330,-162 155-815,-204 182 1139,1 2 0,88-56 1,-141 101 25,15-7 364,-15 11-11,-9 10 2,-59 89 518,-128 154 0,-178 186-493,188-225-133,-31 40 718,-53 73 37,82-103-364,166-203-491,-16 28 0,66-83-765,97-110 399,92-98-58,682-639-1935,-781 771 1524,147-100 0,-256 199 716,-8 6 0,0 1 0,0-1 0,0 1 0,1 0 0,-1 0 0,1 0 0,0 1 0,9-3 0,-15 5 0,1 0 0,-1-1 0,0 1-1,1 0 1,-1 0 0,1 0 0,-1 0-1,0 0 1,1 0 0,-1 0 0,1 0 0,-1 0-1,0 0 1,1 0 0,-1 0 0,1 1-1,-1-1 1,0 0 0,1 0 0,-1 0-1,0 0 1,1 1 0,-1-1 0,0 0 0,1 0-1,-1 1 1,0-1 0,1 0 0,-1 1-1,0-1 1,0 0 0,1 1 0,-3 14 45,-14 15 256,-15 12 279,-54 59-1,13-18-326,-54 83 46,-50 60-277,-116 133 458,-5 5 664,118-151-584,159-189-492,3-1 61,-2-1 1,-1-1-1,-26 23 1,53-61-610,1 1 0,11-17 1,23-26-296,75-79-1,4-5 524,-120 142 251,272-332-478,38-15-1089,-201 230-786,5 4 0,253-192 0,-362 302 2460,0-1 135,0 1 1,0-1-1,1 1 0,17 3 2584,-25 2-2735,0 7 321,-1-1 0,-1 0-1,1 0 1,-1 0 0,0 0-1,-1 0 1,0 0 0,-6 9-1,-45 48 822,35-42-708,-330 397 1539,197-231-1622,-417 500 935,524-633-1184,-80 74 0,126-129-192,0 0-1,0 0 0,0 1 0,0-1 1,0 0-1,0 0 0,0 0 0,-1 0 1,1 1-1,0-1 0,0 0 1,0 0-1,0 0 0,0 0 0,0 0 1,0 0-1,-1 0 0,1 1 1,0-1-1,0 0 0,0 0 0,0 0 1,0 0-1,-1 0 0,1 0 0,0 0 1,0 0-1,0 0 0,0 0 1,0 0-1,-1 0 0,1 0 0,0 0 1,0 0-1,0 0 0,0 0 0,-1 0 1,1 0-1,0 0 0,0 0 1,0 0-1,0 0 0,-1 0 0,1 0 1,0 0-1,0 0 0,0-1 1,3-9-262,10-15-311,39-53-350,78-90-1,-101 133 784,338-376-357,25 24-591,289-194-1623,-641 550 2643,-10 7 141,1 1 0,51-28 0,-82 50-50,1 1-1,0-1 1,0 1 0,0-1-1,0 1 1,0-1-1,0 1 1,0 0 0,0 0-1,0-1 1,0 1 0,0 0-1,0 0 1,0 0-1,0 0 1,0 0 0,0 0-1,0 0 1,0 0 0,0 1-1,1-1 1,-1 1 1,-1-1 1,0 1-1,1 0 0,-1-1 1,0 1-1,1 0 1,-1-1-1,0 1 0,1 0 1,-1-1-1,0 1 1,0 0-1,0-1 0,0 1 1,0 0-1,0 0 1,0-1-1,0 1 0,0 0 1,0 0-1,-1 1 1,-1 6 215,0 0 1,-1 0 0,-6 12-1,-8 14 502,-1-2 0,-29 39 0,-54 58-297,2-2-312,43-48-143,-132 175-150,-280 344 1440,284-383-1730,369-434-1889,-8 8 2362,-101 128-33,166-179-597,15 15-769,-136 140 1026,-4 2-134,172-119-1,-277 216 524,-9 5-7,1 0-1,-1 1 1,1 0 0,0-1 0,-1 1-1,1 1 1,0-1 0,0 0 0,7-1-1,-10 3-20,-1 0 0,0 0 0,1 0 0,-1 0 0,0 0 0,1 0-1,-1 0 1,0 0 0,0 0 0,1 0 0,-1 0 0,0 0 0,1 0 0,-1 1-1,0-1 1,1 0 0,-1 0 0,0 0 0,0 0 0,1 0 0,-1 1 0,0-1-1,0 0 1,1 0 0,-1 1 0,0-1 0,0 0 0,0 0 0,1 1 0,-1-1-1,0 0 1,0 0 0,0 1 0,0-1 0,0 0 0,0 1 0,1-1-1,-5 16 304,-13 14 443,-93 114 1859,21-27-2400,-204 245-34,59-77-29,157-183 220,-163 165-1,103-140 239,135-126-668,4-3-58,48-48-418,144-153-391,-150 150 899,135-146-388,154-143-1963,-232 233 1419,5 5 0,230-172-1,-331 272 975,1 0-1,-1 1 0,1 0 0,-1 0 0,10-3 1,-19 18 277,-15 17 247,-2-1-1,0 0 1,-45 43 0,-7 10-298,-70 105-50,-23 28-176,-156 184 1300,80-96-474,221-274-1299,19-25 84,14-18 80,330-385-1215,21 18 1353,-315 332-91,306-288-2395,-326 312 2297,-2 3 52,1-3-406,1 1 0,1 1-1,58-35 1,-87 59 722,0-1 0,1 1 0,-1 0 0,0 0 0,0-1 0,1 1 0,-1 0-1,0 0 1,0 0 0,1 0 0,-1-1 0,0 1 0,1 0 0,-1 0 0,0 0 0,1 0 0,-1 0 0,0 0 0,1 0 0,-1 0-1,0 0 1,1 0 0,-1 0 0,0 0 0,1 0 0,-1 0 0,0 0 0,1 0 0,-1 1 0,0-1 0,1 0 0,-4 11 940,-16 17 590,17-26-1462,-75 104 2293,-175 217-550,-54 63-1508,98-132 558,-20-18 47,204-211-912,22-23-193,22-26-591,0 2 256,39-34-1,-5 5 105,93-113 109,43-42-637,-108 130-205,51-47-2638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6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721 1 11775,'-214'282'423,"158"-213"-318,19-22 15,-353 473 1120,388-516-1290,-16 25 130,15-20-396,12-15-676,116-119 54,11 12 937,47-41-278,-123 96 43,13-11-1060,135-102 0,-183 154 951,112-74-1118,-105 72 1392,0 2-1,51-19 1,-82 36 81,0-1 0,0 1 1,0-1-1,0 1 0,0-1 1,0 1-1,0 0 0,0 0 1,0 0-1,0 0 1,0 0-1,1 0 0,-1 0 1,0 0-1,0 0 0,0 0 1,0 0-1,0 1 0,0-1 1,2 1-1,-3 0 25,1-1 0,-1 1 1,0-1-1,1 1 0,-1 0 0,0-1 1,1 1-1,-1 0 0,0 0 0,0-1 1,0 1-1,1 0 0,-1-1 0,0 1 1,0 0-1,0 0 0,0-1 0,0 1 1,0 0-1,-1 0 0,1-1 0,0 2 0,-2 5 247,-1-1-1,1 0 0,-1 1 0,0-1 0,-4 6 0,-117 153 2020,63-88-1863,10-11-149,-256 343 139,283-375-476,25-34 3,0 1 0,0-1-1,0 0 1,0 0 0,0 0-1,0 0 1,-1 0 0,1 0-1,0 0 1,0 0 0,0-1-1,0 1 1,0 0 0,0 0-1,0-1 1,-1 1 0,2-1-1,19-13-160,-1-1 0,24-23-1,7-5-14,66-45 191,157-130-84,-263 208 107,176-150-1381,-160 140 1157,0 1 0,2 2 0,0 1 0,1 1 0,41-15 0,-61 29 162,-10 7 57,-7 5 102,-144 189 2608,-114 147-1664,30-53-882,333-379-2285,312-251 2363,-399 327-247,151-126-339,37-28-1830,-137 117 1134,89-51 1,-133 90 2200,-45 29 731,9-7-1408,-117 119 1031,44-39-1239,-159 124-40,72-69-135,171-143-88,-229 188 278,226-188-343,0 0 0,-1 0-1,1-1 1,-1 0 0,0-1 0,-1-1-1,1 1 1,-23 4 0,33-9-5,-1 0 1,1 0-1,-1 0 1,1 0-1,-1 0 1,1 0-1,-1 0 1,1-1-1,0 1 1,-1-1-1,1 1 1,0-1-1,-1 1 1,1-1-1,0 0 1,-1 1-1,1-1 1,0 0-1,0 0 1,0 0-1,0 0 1,-2-2-1,2 1-27,-1-1-1,1 0 1,0 1-1,0-1 1,0 0-1,0 0 1,0 0-1,0 1 1,1-1-1,-1-5 1,1-5-199,0 0 0,1 0 1,4-24-1,48-181-1335,-47 180-202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5:09.4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4220 2327 14207,'-22'18'-20,"-16"16"-161,-1-3 1,-2-1-1,-62 35 1,95-62 156,1 0 0,-1 0 0,1 0 0,-12 2 0,18-5 8,0 0-1,0 1 0,0-1 0,0 0 0,0 0 0,0 0 0,0 1 0,0-1 0,0 0 0,0 0 0,0-1 0,0 1 0,0 0 0,0 0 0,0 0 0,0-1 0,0 1 0,0-1 0,0 1 0,0-1 0,0 1 0,0-1 0,0 1 0,0-1 1,1 0-1,-1 1 0,0-1 0,0 0 0,1 0 0,-1 0 0,1 0 0,-1 1 0,1-1 0,-1 0 0,1 0 0,-1 0 0,1 0 0,0 0 0,-1 0 0,1 0 0,0 0 0,0-1 0,0 0 0,0-7-14,0 1-1,1 0 1,0 0-1,1-1 1,0 1-1,0 0 1,1 0-1,3-8 1,35-62 114,-24 49-40,151-299 890,-105 202-672,-28 59-671,51-137-1,-84 196 369,0 0 0,0 0 0,-1 0 0,0 0 0,0 0 0,-1-10 0,0 16 40,0 1 1,0-1-1,0 0 1,0 0-1,0 1 0,-1-1 1,1 0-1,-1 1 1,1-1-1,-1 0 0,0 1 1,0-1-1,0 1 1,0-1-1,0 1 0,0 0 1,0-1-1,0 1 1,0 0-1,-1 0 0,1-1 1,0 1-1,-1 0 1,1 1-1,-1-1 0,1 0 1,-1 0-1,0 1 1,1-1-1,-1 0 0,0 1 1,1 0-1,-1-1 1,0 1-1,-3 0 0,-2 0 6,0 1 0,-1 0 0,1 0 0,-1 1 0,1 0-1,0 0 1,0 1 0,0 0 0,1 0 0,-10 5 0,-11 9 3,-27 23 0,18-14-53,-28 19 340,1 3 0,3 3 0,-85 93 0,-164 188 839,256-281-523,2 3 1,-56 76-1,106-129-619,0-1 1,1 1 0,-1 0-1,1-1 1,-1 1-1,1 0 1,-1-1-1,1 1 1,-1 0-1,1 0 1,-1-1-1,1 1 1,0 0-1,0 0 1,-1 0-1,1 0 1,0-1-1,0 1 1,0 0 0,0 0-1,0 0 1,0 1-1,1-2-16,0 0 0,0 0 0,0 0 0,0-1 1,0 1-1,0 0 0,0 0 0,0-1 0,0 1 0,0 0 0,0-1 0,0 1 0,-1-1 0,3-1 1,39-27-555,-42 29 578,72-57-307,-2-3 1,88-98-1,-152 151 299,290-311 282,-211 226-846,-3-4 0,133-206-1,-211 296 485,8-14 110,-13 17 110,-9 8 46,-6 9 35,0 0-1,1 0 0,1 2 1,-23 31-1,-8 9 130,-111 93-230,15-15-52,39-22 38,-130 127 238,204-214-283,-300 283 643,321-301-689,-11 13-4,0-1 1,-2 0-1,0-1 1,-1-1 0,-24 14-1,28-23-2,17-8-3,-1 0 1,1 0-1,0 0 0,-1 1 0,1-1 1,0 0-1,-1 0 0,1 0 0,0 0 1,-1 0-1,1 0 0,-1 0 0,1 0 1,0 0-1,-1 0 0,1 0 0,0 0 1,-1 0-1,1-1 0,0 1 0,-1 0 0,1 0 1,0 0-1,-1 0 0,1-1 0,0 1 1,-1-1-1,0 0-45,1-1 0,-1 1 0,1-1 0,0 0 1,0 1-1,-1-1 0,1 1 0,0-1 0,0 0 0,1 1 0,-1-1 0,0 0 0,0 1 1,2-4-1,9-28-559,-7 21 361,14-35-298,2 1-1,43-72 0,66-81 248,-76 120 223,32-43 222,69-112-516,-138 205 136,-1-1 0,-1-1 1,-2 0-1,-1-1 0,-2 0 0,8-42 0,-16 68 222,0-1 0,-1 0 0,0 0-1,0 0 1,0 0 0,-1 1 0,-1-10-1,1 15 39,1 0 0,0-1-1,-1 1 1,0-1-1,1 1 1,-1 0-1,0 0 1,1-1 0,-1 1-1,0 0 1,0 0-1,0 0 1,0 0-1,0 0 1,-1 0 0,1 0-1,0 0 1,0 0-1,0 1 1,-1-1-1,1 0 1,-1 1 0,1-1-1,0 1 1,-1 0-1,1-1 1,-1 1-1,1 0 1,-1 0 0,1 0-1,-1 0 1,1 0-1,-1 0 1,1 0-1,0 1 1,-1-1 0,1 0-1,-3 2 1,-12 3 275,1 0 1,0 1-1,0 1 1,-23 14-1,-54 42 115,70-47-407,-544 434 115,461-354 46,-84 72 166,-167 117 1112,330-263-1374,15-12-60,-1 0 0,0 0 1,-1-1-1,0-1 0,0 0 1,-18 7-1,31-14-21,-1-1 1,1 0-1,-1 1 0,0-1 0,1 0 0,-1 0 1,0 0-1,1 0 0,-1 1 0,0-1 0,1 0 0,-1 0 1,0 0-1,0 0 0,1 0 0,-1-1 0,0 1 1,1 0-1,-1 0 0,0 0 0,1-1 0,-1 1 1,0 0-1,1-1 0,-1 1 0,1 0 0,-1-1 0,1 1 1,-1-1-1,1 1 0,-1-1 0,1 1 0,-1-1 1,1 1-1,-1-1 0,1 1 0,0-1 0,0 0 1,-1 1-1,1-1 0,0 0 0,0 1 0,-1-1 0,1 0 1,0 1-1,0-1 0,0 0 0,0 1 0,0-1 1,0 0-1,0 1 0,0-1 0,1-1 0,0-5-82,-1 0 0,2 0 0,-1 0-1,3-7 1,4-8-139,1-1 0,2 2 0,21-37 0,50-59 138,-20 31 140,20-49 73,-23 34-202,25-44-188,-70 119 117,-1-1-1,-2-1 1,12-45 0,-21 67 104,-1 0 0,0-1 0,0 1 0,-1-1 0,0-11 0,0 17 30,0 0 1,0 0-1,0 0 0,0 1 1,-1-1-1,1 0 0,0 0 1,-1 0-1,1 0 0,0 1 1,-1-1-1,1 0 0,-1 0 1,0 1-1,1-1 0,-1 0 1,1 1-1,-1-1 0,0 1 1,0-1-1,-1 0-6,1 1-1,0 0 1,0-1 0,-1 1-1,1 0 1,0 0 0,-1 0-1,1 0 1,0 0 0,-1 0-1,1 1 1,0-1-1,-1 0 1,1 1 0,0-1-1,0 1 1,0-1 0,-2 2-1,-47 24 15,1 3 0,-72 55 0,113-79-8,-56 47 104,2 3 0,-68 78 0,-63 57 726,118-128-318,-156 146 298,208-182-742,-29 29 172,47-50-209,-1 0 1,0 0-1,0-1 1,0 0 0,-1 0-1,0 0 1,-9 3-1,16-7-17,0 0-1,-1 0 1,1 0-1,0 0 1,-1 0-1,1 0 1,-1 0-1,1 0 0,0 0 1,-1 0-1,1 0 1,0 0-1,-1 0 1,1 0-1,0-1 1,-1 1-1,1 0 1,0 0-1,0 0 1,-1-1-1,1 1 1,0 0-1,-1 0 0,1-1 1,0 1-1,0 0 1,0 0-1,-1-1 1,1 1-1,0 0 1,0-1-1,0 1 1,0 0-1,-1-1 1,1 1-1,0 0 0,0-1 1,0 1-1,0 0 1,0-1-1,0 1 1,0 0-1,0-1 1,0 1-1,0 0 1,0-1-1,0 1 1,1 0-1,-1-1 1,0 1-1,0 0 0,0-1 1,0 1-1,1-1 1,-1 1-9,3-20-189,2 0 0,0 1 1,1-1-1,0 1 0,13-23 1,54-90-44,-66 120 229,316-475-1351,-312 473 1210,-1-1 0,-1 0 0,0 0 0,11-31 0,-45 55 782,-1 6-408,1 1-1,0 1 1,2 1 0,-42 40-1,-70 99-433,109-124 266,-38 51 225,-107 107 0,59-80-212,-98 88 137,206-195-190,-2 2 10,-1 0-1,0-1 0,0 0 1,0 0-1,-1-1 1,1 0-1,-15 6 0,21-10-29,0 1 1,0-1-1,1 0 0,-1 0 0,0 0 0,0 0 0,0 0 0,1 0 1,-1 0-1,0 0 0,0 0 0,0 0 0,1-1 0,-1 1 0,0 0 1,0 0-1,0-1 0,1 1 0,-1-1 0,0 1 0,1 0 1,-1-1-1,0 1 0,1-1 0,-1 0 0,0 0 0,0-1-32,0 1 1,0-1-1,0 0 0,0 0 0,1 0 0,-1 0 1,1 0-1,-1 0 0,1 0 0,-1-3 0,1-7-230,0 1-1,4-24 1,-3 29 223,5-31-48,2 0-1,18-52 1,35-71-327,1 0 199,-54 137 229,-4 14-1,0-1 0,-1 1 1,-1-1-1,1 0 1,-1 1-1,-1-1 1,0 0-1,0-13 0,-1 22 3,0 0-1,0 0 0,0 0 1,-1 0-1,1 0 0,0 0 0,0 0 1,-1 0-1,1 0 0,-1 1 1,1-1-1,-1 0 0,1 0 1,-1 0-1,1 1 0,-1-1 1,0 0-1,1 0 0,-1 1 0,0-1 1,0 1-1,1-1 0,-1 1 1,0-1-1,0 1 0,0-1 1,0 1-1,0 0 0,0-1 0,0 1 1,0 0-1,1 0 0,-1 0 1,0 0-1,0 0 0,0 0 1,0 0-1,0 0 0,0 0 1,0 0-1,0 0 0,0 1 0,0-1 1,0 0-1,0 1 0,0-1 1,-1 1-1,-4 2 61,-1 0 0,1 0 0,0 1 0,0 0 1,-6 5-1,-22 22 138,-51 59 1,-22 21-157,-34 2 19,82-69-93,3 2 0,-54 58-1,63-55 99,46-48-64,4-8-435,5-12 286,1 0 1,1 1 0,1 0 0,0 1 0,26-30 0,81-72 116,-6 6 19,32-68 50,-11 10-170,16 10-262,-148 160 450,-8 6 302,-24 23 16,2 1 0,-32 40 1,-44 71-275,-18 22-2,42-68-55,-172 216 86,184-216 87,-4-2 0,-112 108-1,172-188-209,55-60-594,-2-2-1,52-86 1,18-26-303,-24 51 941,209-290 140,-49 14 980,-79 122-348,-152 242-745,6-8 8,-1-1 0,-2-1 0,23-55 0,-40 85-41,0 0 0,0 0 0,0 0 0,0 0 0,-1 0 0,1 0 0,-1 0 0,0 0 0,0-1 0,0 1 0,0 0 0,0 0 0,-1 0 0,0 0 1,1 0-1,-4-6 814,5 6-899,-1 0 0,1-1 0,0 1 0,-1 0 0,1 0 1,1 0-1,-1 0 0,0 0 0,1 0 0,-1 0 0,1 1 0,0-1 0,0 0 0,0 1 0,1-1 0,-1 1 0,0 0 0,4-2 0,7-6-141,0 1-1,21-11 1,-12 8 111,14-9 16,1 3-1,49-19 1,83-19 31,-87 31 47,85-39 0,-67 19 8,147-74 250,-199 92-58,0-2-1,83-68 0,-105 75-204,2 0 47,-2-2 1,0 0-1,-2-2 1,34-45-1,-57 70-60,0 0-1,0 0 1,-1-1 0,1 1-1,0 0 1,-1-1-1,1 1 1,-1-1 0,1 1-1,-1-1 1,0 1-1,0-1 1,0 1-1,0-1 1,0 1 0,0-1-1,0 1 1,0 0-1,0-1 1,-1 1 0,0-3-1,0 1-3,-1 1 1,1 0-1,0 0 0,-1 0 0,0 0 0,1 1 1,-1-1-1,0 0 0,0 1 0,0-1 0,0 1 1,-2-2-1,-5-1 30,0 0 0,0 1-1,0-1 1,-1 2 0,-15-4 0,-9 2 0,0 1-1,-1 2 1,1 1-1,0 2 1,-1 1-1,1 1 1,0 2-1,1 2 1,0 1-1,-58 24 1,90-32 47,22 4-1138,3-1 1036,1-1 0,-1-1 1,1-2-1,-1 0 0,27-4 0,122-27 324,-42 6-266,264-17-90,-322 36 68,-23 2 61,121-8 407,-152 11-474,1-1 0,0 0 0,-1-2 0,34-10 0,-88 22 489,-1-2-1,-52 3 1,-12 1-323,-124 9 67,54-6-234,132-9-4,0 2-1,-41 13 1,60-13-110,0 0 0,1 1 0,0 1 0,1 1 0,0 0 0,-18 14 0,34-23 79,0 1 0,0 0 0,0-1 0,-1 1-1,1 0 1,0 0 0,0 0 0,0 0 0,1 0 0,-1 0 0,0 0 0,0 0 0,1 0 0,-1 1-1,0-1 1,1 0 0,-1 0 0,1 0 0,-1 1 0,1-1 0,0 0 0,0 1 0,0-1 0,-1 0 0,1 1-1,0-1 1,1 0 0,-1 1 0,0-1 0,0 0 0,0 1 0,1-1 0,0 2 0,0-1-53,1-1 1,-1 1 0,1 0-1,-1-1 1,1 1 0,0-1-1,0 1 1,0-1 0,0 0-1,0 0 1,0 0 0,0 0 0,0 0-1,0 0 1,0 0 0,1-1-1,-1 1 1,4-1 0,26 2-18,-1-2 0,0-2 1,0-1-1,61-13 1,-47 7 151,152-34 2,-89 17-53,-19 11 162,-80 14-149,0 1 0,0 0-1,1 0 1,-1 1 0,0 0-1,0 0 1,15 5 0,-23-6-30,0 1 1,-1-1-1,1 0 1,0 0-1,-1 0 1,1 1-1,-1-1 1,1 1 0,0-1-1,-1 0 1,1 1-1,-1-1 1,1 1-1,-1-1 1,1 1-1,-1-1 1,0 1-1,1-1 1,-1 1 0,0 0-1,1-1 1,-1 1-1,0 0 1,1-1-1,-1 1 1,0 1-1,0-1 8,0 1-1,0-1 1,-1 0-1,1 1 1,0-1-1,-1 0 1,1 1-1,-1-1 1,0 0-1,1 0 1,-1 1 0,-1 1-1,-4 4 55,-1 0-1,1 0 1,-10 7-1,12-11-27,-76 64-20,-1-3 0,-149 86 0,-21 15-512,11 16-199,152-113 390,-601 513-559,622-521 897,-350 324 526,357-327-444,-1 1 24,-66 79-1,221-217-1042,636-570 937,-721 642-20,76-70-54,-42 36 2,1 3-1,93-63 1,-120 95 156,-17 7-105,0 0 0,0 0-1,1 1 1,-1-1 0,0 0-1,0 0 1,0 0 0,0 0 0,1 0-1,-1 0 1,0 0 0,0 1-1,0-1 1,0 0 0,0 0-1,0 0 1,1 0 0,-1 1-1,0-1 1,0 0 0,0 0-1,0 0 1,0 0 0,0 1 0,0-1-1,0 0 1,0 0 0,0 0-1,0 1 1,0-1 0,0 0-1,0 0 1,0 0 0,0 1-1,0-1 1,0 0 0,0 0-1,0 0 1,0 1 0,0-1-1,-1 0 1,-14 32 272,7-19-239,-27 51 16,-2-1 0,-4-3 0,-2-1-1,-70 74 1,-138 183 1,-2 3 631,245-311-672,-129 153 259,137-161-280,-1 1-1,1-1 1,-1 1 0,1-1-1,-1 1 1,1-1-1,-1 1 1,1-1-1,0 1 1,-1 0 0,1-1-1,0 1 1,0 0-1,-1-1 1,1 1 0,0 0-1,0-1 1,0 1-1,0 0 1,0 1-1,12-6-403,26-22-413,-33 22 751,50-38 113,-2-2 0,-3-3-1,80-93 1,66-75 10,37-43-261,-132 134 81,127-148-634,-203 241 648,-25 31 117,-1 0 1,1 0-1,0 0 0,0 0 1,0 0-1,0 0 1,0 0-1,0 0 0,0 0 1,-1 0-1,1 0 0,0 0 1,0 0-1,0 0 0,0 0 1,0 0-1,0 0 1,0 0-1,0-1 0,0 1 1,-1 0-1,1 0 0,0 0 1,0 0-1,0 0 1,0 0-1,0 0 0,0 0 1,0 0-1,0-1 0,0 1 1,0 0-1,0 0 0,0 0 1,0 0-1,0 0 1,0 0-1,0 0 0,0-1 1,0 1-1,0 0 0,0 0 1,0 0-1,0 0 1,0 0-1,0 0 0,0 0 1,0 0-1,0-1 0,0 1 1,0 0-1,0 0 0,0 0 1,0 0-1,1 0 1,-1 0-1,0 0 0,-8 3 22,-11 12 37,0 0 0,1 1 0,1 0 1,0 2-1,-27 37 0,23-28-20,-67 73 9,-106 93-1,149-151 10,-156 176 274,55-57 64,89-108-449,-2-2 0,-2-4 0,-79 48 0,120-81 95,-53 30 24,65-39-107,0-1 0,-1-1-1,0 1 1,1-2 0,-1 1 0,-16 2-1,23-5 48,1 0 0,0 0 1,0 1-1,-1-1 0,1 0 0,0-1 0,-1 1 0,1 0 0,0 0 0,0-1 0,-1 1 1,1 0-1,0-1 0,0 1 0,0-1 0,0 0 0,0 1 0,-1-1 0,1 0 0,0 0 1,0 1-1,1-1 0,-3-2 0,2 1-11,0 0 0,1 0 0,-1 0 0,0 0 0,1 0 0,-1 0 1,1 0-1,-1 0 0,1 0 0,0 0 0,0 0 0,0-5 0,2-1-67,-1-1 0,1 0 0,0 1 0,1-1 0,6-13 0,-4 11-154,1 0-1,1 0 1,0 1-1,0 0 1,15-16-1,31-31-4359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8:34:35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465 740 2175,'-2'-10'28,"0"1"-1,0 0 1,1-1-1,0 1 0,0-1 1,1 1-1,0-1 1,1 0-1,0 1 0,1-1 1,3-11-1,6-16 567,23-53 0,-14 42 593,4-7-357,3 1-1,43-65 0,-23 41-413,-43 71-427,-2 4 1,0 0 1,0-1-1,0 0 1,-1 1 0,0-1-1,2-6 1,-3 10 13,0 0-1,0 0 1,0-1 0,0 1-1,0 0 1,0 0 0,0-1-1,0 1 1,-1 0 0,1 0-1,0-1 1,0 1 0,0 0-1,0 0 1,0 0 0,0-1-1,0 1 1,-1 0 0,1 0-1,0 0 1,0 0 0,0-1-1,0 1 1,-1 0 0,1 0-1,0 0 1,0 0 0,-1 0-1,1 0 1,0-1 0,0 1-1,0 0 1,-1 0 0,1 0-1,0 0 1,0 0 0,-1 0-1,1 0 1,0 0 0,0 0-1,-1 0 1,1 0 0,0 0-1,-1 0 1,-9 2 366,-3 4-167,1 1 1,0 1 0,0 0 0,1 1-1,0 0 1,-12 14 0,-12 9 80,-234 225 85,72-63-95,140-132-130,13-13 1315,59-67-365,182-190-1166,16 15-6,-100 92 352,-101 90-271,7-7 92,30-20 1231,-77 57-766,3 6-1312,-29 35 0,93-89-1152,45-50 1541,101-84-124,-184 162 433,-2 3 16,-106 115 419,-52 64-468,26 0 34,131-178 58,0-1-11,1 0 0,-1 0 1,1 1-1,0-1 0,-1 0 1,1 0-1,0 1 0,0-1 1,1 1-1,-1-1 0,0 1 1,1-1-1,-1 6 0,24-15-474,-13 2 388,0-1 0,-1-1 0,1 0-1,-1 0 1,10-11 0,39-49 63,-17 21-39,25-19 74,104-79 0,-116 101-8,-25 23-51,-36 40 238,-6-3-80,-1-1 0,0 0 0,-27 21 0,-3 5 39,-136 159-145,106-112-100,-120 109-1,147-158-36,67-57-1461,50-52 1404,72-93 0,-74 82 158,-29 34 63,3 2-1,1 3 0,2 1 1,55-38-1,-87 73 748,-35 25 280,15-13-1064,-40 41 33,3 3 1,1 2 0,-42 70-1,-63 78-94,103-149 141,2 2-1,-54 89 1,95-140-70,0-1 1,1 1-1,-1 0 1,1 0 0,0 0-1,0 1 1,0-1-1,0 0 1,0 5 0,2-8-60,1 0 0,0 0 0,0-1 0,0 1 0,0 0 0,-1-1 1,1 0-1,0 1 0,-1-1 0,3-1 0,23-17-100,-1-2-1,-1 0 1,0-2-1,29-36 1,-13 15 11,132-141 66,86-89 177,-300 326 916,17-21-836,-117 139 132,-234 320-1159,373-487 847,0 0-1,0 0 0,0 1 1,0 0-1,1-1 0,-2 8 1,23-19-860,-3-5 737,0-1 1,0-1-1,-1-1 0,-1 0 0,26-36 0,16-17-42,114-107-205,11-11-192,-180 184 563,188-193-1014,-174 183 1082,-29 42 1242,-42 54-1169,-4-2-1,-70 74 0,19-24-397,-1 18 153,24-29 242,-56 50 151,68-84-309,154-161-5534,59-86 4848,-74 85 1021,99-96-1,112-56 821,-282 242-196,-8 6-167,0 1-1,-1-2 0,-1 0 1,-25 20-1,-16 19-50,-37 57-458,-85 135 0,80-108-270,-2-1 39,92-122-426,31-31-725,-3-1 507,0 0 0,0-2 0,17-18 0,61-75 534,-43 46-15,16-17 81,82-88-285,-119 135-384,2 1 1,72-49-1,-101 77 369,-4 5 247,-8 11 425,-15 19 600,21-32-953,-179 228 2953,-44 58-2230,-103 145-826,281-372-578,359-402-3695,-183 194 3152,-101 119 806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6DAC8-7C4C-4490-8F04-3E35838A8172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6394D-1867-4851-BE7C-626DCF9420B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017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042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260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336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087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35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800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1668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376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653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035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572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110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84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813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246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371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87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6394D-1867-4851-BE7C-626DCF9420BB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592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E05-17E0-7FDA-9A92-0013A3BD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82F4-473D-93D8-8F6D-5ED4AD0B4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5A46-10C7-A46F-9095-4876D58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D1B9-8156-BF75-614D-2A8D0CBE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364A-9A2F-2CC1-F1E0-7B4128A1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021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8095-411E-E091-D14E-652737DD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0488F-0097-81FF-7F70-6C95F306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1373-946E-3DBE-CABF-D4ED1A9C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3C3C-3EA7-B658-4695-DE5381F0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9088-B37E-988C-BA7E-6C35BAE8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D226A-8075-C013-C0D0-DCBACA7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78770-2191-0875-A99F-57C78C22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743F-4A70-DDCB-3772-E2EA9477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CAA7-E5B7-FDF4-3018-FA544C04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7DCC-C9FE-EA1A-8E9A-4D5E69F7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11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4587-11FF-A085-5654-4A3A6A85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00BF-8FE1-CD62-8BED-FF5202EF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D90E-F212-99A6-E743-E5D440A1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1193-3545-31AE-B44F-E46B88AC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8230-0640-C5D4-7478-224EF367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084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633C-F539-68F9-4443-A8C4612F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1A09-98DD-23F4-6125-86817D62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0865-3F44-685B-F6DB-1CE332B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A4D-3C21-BCBA-98CC-0E256545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2CF1-F0D7-A1BA-E56E-C370809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205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3945-8445-62BC-CAF0-3D369D43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B5B1-E0C1-AC4A-EA75-743B4C213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5361B-107B-7BB0-C962-A0A958E4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41BED-911A-AD36-4593-6F46B8EC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6B76-CF92-556B-4966-9B9D9ECC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90E94-A90E-E869-5E5B-6A2856DB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980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890-8D3E-0474-CFC9-CBDBE94C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3DC6-D8B1-CE21-1D04-5C14A27F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C035-B554-A88A-8790-BBD533F7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84514-E044-B34C-05E7-82200B8AC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8A0E3-A76A-8A77-B5FD-AB82949E7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B165F-9E1E-275B-8DD8-8504C98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5BC8-A227-2D92-B0CD-C9CECF19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FB432-03D1-D5E5-FFF2-3FFF6FE0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52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122B-26EF-71B2-AF8A-B50F6F10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CEAFF-D950-B3AC-7DEC-61765383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9CA4E-5836-1193-E751-D82E8255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599C4-5B4D-6B52-64D3-9A300ED9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35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406E6-60E7-01C5-E185-5864822E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1E7D5-A19C-D123-A2B8-7F924A90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C1E2-D4D1-7536-D753-FAF337B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72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CF6-52D8-03DE-D89C-59AA4481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1AFA-C778-B8A2-7DED-17DCC78E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C35F3-70E2-7DCB-980F-DB0EEBCF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96075-8AE9-AC9F-CB8F-67FB37D0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48E7-D1CE-55A4-78D4-6FAA4AB9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009F3-E61F-E94C-7D3E-14C80D7A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4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C7DE-1A0D-2D81-2D53-4999E2FA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3DA3F-6392-0706-1BA4-E25477972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0C1F4-DFD9-032C-4E69-0F2E15B6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EFDE-7883-A465-8FBF-6E152CF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9C441-A8FC-A041-8063-CEDBE829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19493-FD99-65A2-986A-C9257E3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38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387DB-1935-B94F-3C84-074913EE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1BED3-9AAC-276A-0030-045529E5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01C4-C203-DD0A-A8D4-20552059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18ACC-B6FE-4C6C-8522-454D6F316628}" type="datetimeFigureOut">
              <a:rPr lang="en-NL" smtClean="0"/>
              <a:t>20/05/2024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563E-6877-91CC-DD1F-D36542059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8140-5FA5-DBB9-FC28-B567D96F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E57FD-364E-4607-88BB-17755D1465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0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12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33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12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33.sv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14.xml"/><Relationship Id="rId18" Type="http://schemas.openxmlformats.org/officeDocument/2006/relationships/image" Target="../media/image46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43.png"/><Relationship Id="rId17" Type="http://schemas.openxmlformats.org/officeDocument/2006/relationships/customXml" Target="../ink/ink16.xml"/><Relationship Id="rId2" Type="http://schemas.openxmlformats.org/officeDocument/2006/relationships/image" Target="../media/image1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12.xml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17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19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svg"/><Relationship Id="rId3" Type="http://schemas.openxmlformats.org/officeDocument/2006/relationships/image" Target="../media/image11.png"/><Relationship Id="rId7" Type="http://schemas.openxmlformats.org/officeDocument/2006/relationships/image" Target="../media/image63.sv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56.svg"/><Relationship Id="rId5" Type="http://schemas.microsoft.com/office/2007/relationships/hdphoto" Target="../media/hdphoto1.wdp"/><Relationship Id="rId10" Type="http://schemas.openxmlformats.org/officeDocument/2006/relationships/image" Target="../media/image55.png"/><Relationship Id="rId4" Type="http://schemas.openxmlformats.org/officeDocument/2006/relationships/image" Target="../media/image10.png"/><Relationship Id="rId9" Type="http://schemas.openxmlformats.org/officeDocument/2006/relationships/image" Target="../media/image5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11.png"/><Relationship Id="rId4" Type="http://schemas.openxmlformats.org/officeDocument/2006/relationships/image" Target="../media/image13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0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10.png"/><Relationship Id="rId4" Type="http://schemas.openxmlformats.org/officeDocument/2006/relationships/image" Target="../media/image13.svg"/><Relationship Id="rId9" Type="http://schemas.openxmlformats.org/officeDocument/2006/relationships/image" Target="../media/image20.pn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ic of a person with a hat&#10;&#10;Description automatically generated">
            <a:extLst>
              <a:ext uri="{FF2B5EF4-FFF2-40B4-BE49-F238E27FC236}">
                <a16:creationId xmlns:a16="http://schemas.microsoft.com/office/drawing/2014/main" id="{5D5A0744-8F6D-AE13-D5CA-A7413E17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1" b="216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6321069-E82B-B5F1-4088-1656D138DE11}"/>
              </a:ext>
            </a:extLst>
          </p:cNvPr>
          <p:cNvGrpSpPr/>
          <p:nvPr/>
        </p:nvGrpSpPr>
        <p:grpSpPr>
          <a:xfrm>
            <a:off x="4438920" y="4888560"/>
            <a:ext cx="3508200" cy="1178640"/>
            <a:chOff x="4438920" y="4888560"/>
            <a:chExt cx="3508200" cy="11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14:cNvPr>
                <p14:cNvContentPartPr/>
                <p14:nvPr/>
              </p14:nvContentPartPr>
              <p14:xfrm>
                <a:off x="4438920" y="4904040"/>
                <a:ext cx="392040" cy="66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76280" y="4841040"/>
                  <a:ext cx="51768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14:cNvPr>
                <p14:cNvContentPartPr/>
                <p14:nvPr/>
              </p14:nvContentPartPr>
              <p14:xfrm>
                <a:off x="4445400" y="5382840"/>
                <a:ext cx="302400" cy="586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2400" y="5320200"/>
                  <a:ext cx="4280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14:cNvPr>
                <p14:cNvContentPartPr/>
                <p14:nvPr/>
              </p14:nvContentPartPr>
              <p14:xfrm>
                <a:off x="4557360" y="5806920"/>
                <a:ext cx="140760" cy="18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94360" y="5743920"/>
                  <a:ext cx="266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14:cNvPr>
                <p14:cNvContentPartPr/>
                <p14:nvPr/>
              </p14:nvContentPartPr>
              <p14:xfrm>
                <a:off x="4480680" y="5740680"/>
                <a:ext cx="1192680" cy="326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8040" y="5678040"/>
                  <a:ext cx="13183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14:cNvPr>
                <p14:cNvContentPartPr/>
                <p14:nvPr/>
              </p14:nvContentPartPr>
              <p14:xfrm>
                <a:off x="5494800" y="5871720"/>
                <a:ext cx="158400" cy="13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1800" y="5808720"/>
                  <a:ext cx="284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14:cNvPr>
                <p14:cNvContentPartPr/>
                <p14:nvPr/>
              </p14:nvContentPartPr>
              <p14:xfrm>
                <a:off x="4526400" y="4888560"/>
                <a:ext cx="3420720" cy="116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63400" y="4825920"/>
                  <a:ext cx="354636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14:cNvPr>
                <p14:cNvContentPartPr/>
                <p14:nvPr/>
              </p14:nvContentPartPr>
              <p14:xfrm>
                <a:off x="6625920" y="5508480"/>
                <a:ext cx="706680" cy="38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63280" y="5445840"/>
                  <a:ext cx="832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14:cNvPr>
                <p14:cNvContentPartPr/>
                <p14:nvPr/>
              </p14:nvContentPartPr>
              <p14:xfrm>
                <a:off x="4956240" y="4964880"/>
                <a:ext cx="1559520" cy="101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93240" y="4901880"/>
                  <a:ext cx="1685160" cy="113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CBEBEF-BAE9-2E89-88D7-14D7C645DAE4}"/>
              </a:ext>
            </a:extLst>
          </p:cNvPr>
          <p:cNvSpPr txBox="1"/>
          <p:nvPr/>
        </p:nvSpPr>
        <p:spPr>
          <a:xfrm>
            <a:off x="4594950" y="4842651"/>
            <a:ext cx="380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Biome Light" panose="020B0502040204020203" pitchFamily="34" charset="0"/>
                <a:cs typeface="Biome Light" panose="020B0502040204020203" pitchFamily="34" charset="0"/>
              </a:rPr>
              <a:t>Identity</a:t>
            </a:r>
            <a:endParaRPr lang="en-NL" sz="4000"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67FBA-9CC8-A710-CC9A-EA4A5385E4F4}"/>
              </a:ext>
            </a:extLst>
          </p:cNvPr>
          <p:cNvSpPr txBox="1"/>
          <p:nvPr/>
        </p:nvSpPr>
        <p:spPr>
          <a:xfrm>
            <a:off x="5426780" y="5322116"/>
            <a:ext cx="2520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latin typeface="Biome" panose="020B0502040204020203" pitchFamily="34" charset="0"/>
                <a:cs typeface="Biome" panose="020B0502040204020203" pitchFamily="34" charset="0"/>
              </a:rPr>
              <a:t>Insights</a:t>
            </a:r>
            <a:endParaRPr lang="en-NL" sz="4000" b="1" u="sng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5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User / permission governance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  <a:solidFill>
            <a:schemeClr val="bg2">
              <a:lumMod val="75000"/>
            </a:schemeClr>
          </a:solidFill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Users</a:t>
              </a:r>
              <a:endParaRPr lang="en-NL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  <a:solidFill>
            <a:schemeClr val="bg2">
              <a:lumMod val="75000"/>
            </a:schemeClr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Permissions</a:t>
              </a:r>
              <a:endParaRPr lang="en-NL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7F4D8-BD37-AA37-27AC-2EE3FA024D14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4BF74C-BBE6-B10C-C41B-5F57E151E831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Lots of combinations</a:t>
              </a:r>
              <a:endParaRPr lang="en-NL" dirty="0"/>
            </a:p>
          </p:txBody>
        </p:sp>
        <p:pic>
          <p:nvPicPr>
            <p:cNvPr id="18" name="Graphic 17" descr="Germ outline">
              <a:extLst>
                <a:ext uri="{FF2B5EF4-FFF2-40B4-BE49-F238E27FC236}">
                  <a16:creationId xmlns:a16="http://schemas.microsoft.com/office/drawing/2014/main" id="{8300AD11-2044-B024-B6DD-8B62777F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Germ outline">
              <a:extLst>
                <a:ext uri="{FF2B5EF4-FFF2-40B4-BE49-F238E27FC236}">
                  <a16:creationId xmlns:a16="http://schemas.microsoft.com/office/drawing/2014/main" id="{FE0A55E0-8832-BF21-A87C-954E5550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A1563A-55E2-B5C0-4CC8-5F6CBE98ECA8}"/>
              </a:ext>
            </a:extLst>
          </p:cNvPr>
          <p:cNvSpPr txBox="1"/>
          <p:nvPr/>
        </p:nvSpPr>
        <p:spPr>
          <a:xfrm>
            <a:off x="3950368" y="4959645"/>
            <a:ext cx="4651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changes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Multiple people might have an opinion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User / permission governance</a:t>
            </a:r>
            <a:endParaRPr lang="en-NL" sz="40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924E0-F123-CB34-4D52-6F9A6E1A2B46}"/>
              </a:ext>
            </a:extLst>
          </p:cNvPr>
          <p:cNvSpPr txBox="1"/>
          <p:nvPr/>
        </p:nvSpPr>
        <p:spPr>
          <a:xfrm>
            <a:off x="1158305" y="1964911"/>
            <a:ext cx="9875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How do we implement;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“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Graphik Meetup"/>
              </a:rPr>
              <a:t>the process of making and enforcing decisions”</a:t>
            </a: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around user permissions</a:t>
            </a:r>
          </a:p>
          <a:p>
            <a:endParaRPr lang="en-US" sz="2400" i="1" dirty="0">
              <a:solidFill>
                <a:srgbClr val="000000"/>
              </a:solidFill>
              <a:latin typeface="Graphik Meetup"/>
            </a:endParaRPr>
          </a:p>
          <a:p>
            <a:endParaRPr lang="en-US" sz="2400" i="1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How do we;</a:t>
            </a: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“know” that the current user / permission combinations are correct</a:t>
            </a:r>
          </a:p>
          <a:p>
            <a:endParaRPr lang="en-GB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E0932-8DBD-5C71-8434-91CE8491437E}"/>
              </a:ext>
            </a:extLst>
          </p:cNvPr>
          <p:cNvSpPr txBox="1"/>
          <p:nvPr/>
        </p:nvSpPr>
        <p:spPr>
          <a:xfrm>
            <a:off x="1012745" y="6432424"/>
            <a:ext cx="730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1) https://en.wikipedia.org/wiki/Governance</a:t>
            </a:r>
          </a:p>
        </p:txBody>
      </p:sp>
    </p:spTree>
    <p:extLst>
      <p:ext uri="{BB962C8B-B14F-4D97-AF65-F5344CB8AC3E}">
        <p14:creationId xmlns:p14="http://schemas.microsoft.com/office/powerpoint/2010/main" val="242152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to start</a:t>
            </a:r>
            <a:endParaRPr lang="en-NL" sz="4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7F4D8-BD37-AA37-27AC-2EE3FA024D14}"/>
              </a:ext>
            </a:extLst>
          </p:cNvPr>
          <p:cNvGrpSpPr/>
          <p:nvPr/>
        </p:nvGrpSpPr>
        <p:grpSpPr>
          <a:xfrm>
            <a:off x="1155346" y="1938781"/>
            <a:ext cx="1588895" cy="1674787"/>
            <a:chOff x="5142129" y="2986938"/>
            <a:chExt cx="1588895" cy="16747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4BF74C-BBE6-B10C-C41B-5F57E151E831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Lots of combinations</a:t>
              </a:r>
              <a:endParaRPr lang="en-NL" dirty="0"/>
            </a:p>
          </p:txBody>
        </p:sp>
        <p:pic>
          <p:nvPicPr>
            <p:cNvPr id="18" name="Graphic 17" descr="Germ outline">
              <a:extLst>
                <a:ext uri="{FF2B5EF4-FFF2-40B4-BE49-F238E27FC236}">
                  <a16:creationId xmlns:a16="http://schemas.microsoft.com/office/drawing/2014/main" id="{8300AD11-2044-B024-B6DD-8B62777F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Germ outline">
              <a:extLst>
                <a:ext uri="{FF2B5EF4-FFF2-40B4-BE49-F238E27FC236}">
                  <a16:creationId xmlns:a16="http://schemas.microsoft.com/office/drawing/2014/main" id="{FE0A55E0-8832-BF21-A87C-954E5550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A1563A-55E2-B5C0-4CC8-5F6CBE98ECA8}"/>
              </a:ext>
            </a:extLst>
          </p:cNvPr>
          <p:cNvSpPr txBox="1"/>
          <p:nvPr/>
        </p:nvSpPr>
        <p:spPr>
          <a:xfrm>
            <a:off x="3358727" y="1938781"/>
            <a:ext cx="5749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Where to start?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big is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hard can it be?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Because you must, not because you want to..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to convince management?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5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Entra</a:t>
            </a:r>
            <a:r>
              <a:rPr lang="en-GB" sz="4000" dirty="0"/>
              <a:t> Identity </a:t>
            </a:r>
            <a:r>
              <a:rPr lang="en-GB" sz="4000" dirty="0" err="1"/>
              <a:t>Goverance</a:t>
            </a:r>
            <a:endParaRPr lang="en-NL" sz="4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Graphic 6" descr="Circles with arrows outline">
            <a:extLst>
              <a:ext uri="{FF2B5EF4-FFF2-40B4-BE49-F238E27FC236}">
                <a16:creationId xmlns:a16="http://schemas.microsoft.com/office/drawing/2014/main" id="{7B23A54A-40B2-E6C1-B683-562DD30E5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3933" y="1637480"/>
            <a:ext cx="1233632" cy="1233632"/>
          </a:xfrm>
          <a:prstGeom prst="rect">
            <a:avLst/>
          </a:prstGeom>
        </p:spPr>
      </p:pic>
      <p:pic>
        <p:nvPicPr>
          <p:cNvPr id="13" name="Graphic 12" descr="Clipboard Partially Checked outline">
            <a:extLst>
              <a:ext uri="{FF2B5EF4-FFF2-40B4-BE49-F238E27FC236}">
                <a16:creationId xmlns:a16="http://schemas.microsoft.com/office/drawing/2014/main" id="{BFF8616C-0B8A-55D4-286B-3EAE20929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1296" y="3186338"/>
            <a:ext cx="1233632" cy="12336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70A007-129D-7005-3B41-A8BC9F2E83C2}"/>
              </a:ext>
            </a:extLst>
          </p:cNvPr>
          <p:cNvSpPr txBox="1"/>
          <p:nvPr/>
        </p:nvSpPr>
        <p:spPr>
          <a:xfrm>
            <a:off x="3017558" y="2023463"/>
            <a:ext cx="311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Life cycle workflows</a:t>
            </a:r>
            <a:endParaRPr lang="en-NL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778AF-F4EC-78A6-4124-D5EF0D564C37}"/>
              </a:ext>
            </a:extLst>
          </p:cNvPr>
          <p:cNvSpPr txBox="1"/>
          <p:nvPr/>
        </p:nvSpPr>
        <p:spPr>
          <a:xfrm>
            <a:off x="2899770" y="3186338"/>
            <a:ext cx="6225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Governance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Access packages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Request &amp; Approve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Dynamic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Governance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Access Review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Approval logs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Grace periods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45952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Insights are missing</a:t>
            </a:r>
            <a:endParaRPr lang="en-NL" sz="4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7F4D8-BD37-AA37-27AC-2EE3FA024D14}"/>
              </a:ext>
            </a:extLst>
          </p:cNvPr>
          <p:cNvGrpSpPr/>
          <p:nvPr/>
        </p:nvGrpSpPr>
        <p:grpSpPr>
          <a:xfrm>
            <a:off x="1155346" y="1938781"/>
            <a:ext cx="1588895" cy="1674787"/>
            <a:chOff x="5142129" y="2986938"/>
            <a:chExt cx="1588895" cy="16747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4BF74C-BBE6-B10C-C41B-5F57E151E831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Lots of combinations</a:t>
              </a:r>
              <a:endParaRPr lang="en-NL" dirty="0"/>
            </a:p>
          </p:txBody>
        </p:sp>
        <p:pic>
          <p:nvPicPr>
            <p:cNvPr id="18" name="Graphic 17" descr="Germ outline">
              <a:extLst>
                <a:ext uri="{FF2B5EF4-FFF2-40B4-BE49-F238E27FC236}">
                  <a16:creationId xmlns:a16="http://schemas.microsoft.com/office/drawing/2014/main" id="{8300AD11-2044-B024-B6DD-8B62777F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Germ outline">
              <a:extLst>
                <a:ext uri="{FF2B5EF4-FFF2-40B4-BE49-F238E27FC236}">
                  <a16:creationId xmlns:a16="http://schemas.microsoft.com/office/drawing/2014/main" id="{FE0A55E0-8832-BF21-A87C-954E5550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A1563A-55E2-B5C0-4CC8-5F6CBE98ECA8}"/>
              </a:ext>
            </a:extLst>
          </p:cNvPr>
          <p:cNvSpPr txBox="1"/>
          <p:nvPr/>
        </p:nvSpPr>
        <p:spPr>
          <a:xfrm>
            <a:off x="3412795" y="1664838"/>
            <a:ext cx="61101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users do we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permissions do we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combinations do we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often do they change?</a:t>
            </a:r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Why can we just use dynamic groups or scripts?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Can’t the helpdesk just fix this?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Which users should get which permissions?</a:t>
            </a:r>
          </a:p>
          <a:p>
            <a:endParaRPr lang="en-GB" sz="2000" dirty="0"/>
          </a:p>
          <a:p>
            <a:r>
              <a:rPr lang="en-GB" sz="2000" dirty="0"/>
              <a:t>In other words,… why is this a hard problem to solve?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8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Our data…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4663</a:t>
              </a:r>
              <a:endParaRPr lang="en-NL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8815</a:t>
              </a:r>
              <a:endParaRPr lang="en-NL" dirty="0"/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5BBB8FE-C56C-BC91-DF0C-539D660147E2}"/>
              </a:ext>
            </a:extLst>
          </p:cNvPr>
          <p:cNvGrpSpPr/>
          <p:nvPr/>
        </p:nvGrpSpPr>
        <p:grpSpPr>
          <a:xfrm>
            <a:off x="5142129" y="2986938"/>
            <a:ext cx="1588895" cy="1397788"/>
            <a:chOff x="5142129" y="2986938"/>
            <a:chExt cx="1588895" cy="13977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DD1C77-70AD-4740-F3E8-274665333362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159945</a:t>
              </a:r>
              <a:endParaRPr lang="en-NL" dirty="0"/>
            </a:p>
          </p:txBody>
        </p:sp>
        <p:pic>
          <p:nvPicPr>
            <p:cNvPr id="48" name="Graphic 47" descr="Germ outline">
              <a:extLst>
                <a:ext uri="{FF2B5EF4-FFF2-40B4-BE49-F238E27FC236}">
                  <a16:creationId xmlns:a16="http://schemas.microsoft.com/office/drawing/2014/main" id="{BBC85513-6E11-E348-753F-393FFABD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Germ outline">
              <a:extLst>
                <a:ext uri="{FF2B5EF4-FFF2-40B4-BE49-F238E27FC236}">
                  <a16:creationId xmlns:a16="http://schemas.microsoft.com/office/drawing/2014/main" id="{CA2A2534-2F2B-77BB-2A6C-CC2AD81DC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Our data…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4663</a:t>
              </a:r>
              <a:endParaRPr lang="en-NL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8815</a:t>
              </a:r>
              <a:endParaRPr lang="en-NL" dirty="0"/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5BBB8FE-C56C-BC91-DF0C-539D660147E2}"/>
              </a:ext>
            </a:extLst>
          </p:cNvPr>
          <p:cNvGrpSpPr/>
          <p:nvPr/>
        </p:nvGrpSpPr>
        <p:grpSpPr>
          <a:xfrm>
            <a:off x="5142129" y="2986938"/>
            <a:ext cx="1588895" cy="1397788"/>
            <a:chOff x="5142129" y="2986938"/>
            <a:chExt cx="1588895" cy="13977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DD1C77-70AD-4740-F3E8-274665333362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159945</a:t>
              </a:r>
              <a:endParaRPr lang="en-NL" dirty="0"/>
            </a:p>
          </p:txBody>
        </p:sp>
        <p:pic>
          <p:nvPicPr>
            <p:cNvPr id="48" name="Graphic 47" descr="Germ outline">
              <a:extLst>
                <a:ext uri="{FF2B5EF4-FFF2-40B4-BE49-F238E27FC236}">
                  <a16:creationId xmlns:a16="http://schemas.microsoft.com/office/drawing/2014/main" id="{BBC85513-6E11-E348-753F-393FFABD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Germ outline">
              <a:extLst>
                <a:ext uri="{FF2B5EF4-FFF2-40B4-BE49-F238E27FC236}">
                  <a16:creationId xmlns:a16="http://schemas.microsoft.com/office/drawing/2014/main" id="{CA2A2534-2F2B-77BB-2A6C-CC2AD81DC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9096E-BA88-E296-DB75-F6580104DEB1}"/>
              </a:ext>
            </a:extLst>
          </p:cNvPr>
          <p:cNvSpPr txBox="1"/>
          <p:nvPr/>
        </p:nvSpPr>
        <p:spPr>
          <a:xfrm>
            <a:off x="5142129" y="4940974"/>
            <a:ext cx="15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1976 changes last week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D51C5-DC3E-A086-02FF-AE47F7C6412A}"/>
              </a:ext>
            </a:extLst>
          </p:cNvPr>
          <p:cNvSpPr txBox="1"/>
          <p:nvPr/>
        </p:nvSpPr>
        <p:spPr>
          <a:xfrm>
            <a:off x="2255013" y="4886372"/>
            <a:ext cx="15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39 changes last week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03170-7E2A-D939-0CE1-BF12E70465EA}"/>
              </a:ext>
            </a:extLst>
          </p:cNvPr>
          <p:cNvSpPr txBox="1"/>
          <p:nvPr/>
        </p:nvSpPr>
        <p:spPr>
          <a:xfrm>
            <a:off x="8053283" y="4932523"/>
            <a:ext cx="15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28 changes last week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1D9FEF-D04F-39C6-F69D-125A0C0D2AA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013"/>
          <a:stretch/>
        </p:blipFill>
        <p:spPr>
          <a:xfrm>
            <a:off x="997711" y="4587579"/>
            <a:ext cx="10196577" cy="16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6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As I said…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  <a:solidFill>
            <a:schemeClr val="bg2">
              <a:lumMod val="75000"/>
            </a:schemeClr>
          </a:solidFill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Users</a:t>
              </a:r>
              <a:endParaRPr lang="en-NL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  <a:solidFill>
            <a:schemeClr val="bg2">
              <a:lumMod val="75000"/>
            </a:schemeClr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Permissions</a:t>
              </a:r>
              <a:endParaRPr lang="en-NL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7F4D8-BD37-AA37-27AC-2EE3FA024D14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4BF74C-BBE6-B10C-C41B-5F57E151E831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Lots of combinations</a:t>
              </a:r>
              <a:endParaRPr lang="en-NL" dirty="0"/>
            </a:p>
          </p:txBody>
        </p:sp>
        <p:pic>
          <p:nvPicPr>
            <p:cNvPr id="18" name="Graphic 17" descr="Germ outline">
              <a:extLst>
                <a:ext uri="{FF2B5EF4-FFF2-40B4-BE49-F238E27FC236}">
                  <a16:creationId xmlns:a16="http://schemas.microsoft.com/office/drawing/2014/main" id="{8300AD11-2044-B024-B6DD-8B62777F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Germ outline">
              <a:extLst>
                <a:ext uri="{FF2B5EF4-FFF2-40B4-BE49-F238E27FC236}">
                  <a16:creationId xmlns:a16="http://schemas.microsoft.com/office/drawing/2014/main" id="{FE0A55E0-8832-BF21-A87C-954E5550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A1563A-55E2-B5C0-4CC8-5F6CBE98ECA8}"/>
              </a:ext>
            </a:extLst>
          </p:cNvPr>
          <p:cNvSpPr txBox="1"/>
          <p:nvPr/>
        </p:nvSpPr>
        <p:spPr>
          <a:xfrm>
            <a:off x="3950368" y="4959645"/>
            <a:ext cx="4651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Lots of changes over time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B862A2-E838-AB0F-DF3A-91F9437471C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6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ic of a person with a hat&#10;&#10;Description automatically generated">
            <a:extLst>
              <a:ext uri="{FF2B5EF4-FFF2-40B4-BE49-F238E27FC236}">
                <a16:creationId xmlns:a16="http://schemas.microsoft.com/office/drawing/2014/main" id="{5D5A0744-8F6D-AE13-D5CA-A7413E17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1" b="216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6321069-E82B-B5F1-4088-1656D138DE11}"/>
              </a:ext>
            </a:extLst>
          </p:cNvPr>
          <p:cNvGrpSpPr/>
          <p:nvPr/>
        </p:nvGrpSpPr>
        <p:grpSpPr>
          <a:xfrm>
            <a:off x="4438920" y="4888560"/>
            <a:ext cx="3508200" cy="1178640"/>
            <a:chOff x="4438920" y="4888560"/>
            <a:chExt cx="3508200" cy="11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14:cNvPr>
                <p14:cNvContentPartPr/>
                <p14:nvPr/>
              </p14:nvContentPartPr>
              <p14:xfrm>
                <a:off x="4438920" y="4904040"/>
                <a:ext cx="392040" cy="66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C0B1C5-37B3-EA42-BBC1-90F0DE7F72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75920" y="4841074"/>
                  <a:ext cx="517680" cy="794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14:cNvPr>
                <p14:cNvContentPartPr/>
                <p14:nvPr/>
              </p14:nvContentPartPr>
              <p14:xfrm>
                <a:off x="4445400" y="5382840"/>
                <a:ext cx="302400" cy="586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6BB9CC-232E-1634-2F77-957B9C7FBD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2400" y="5319840"/>
                  <a:ext cx="4280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14:cNvPr>
                <p14:cNvContentPartPr/>
                <p14:nvPr/>
              </p14:nvContentPartPr>
              <p14:xfrm>
                <a:off x="4557360" y="5806920"/>
                <a:ext cx="140760" cy="18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D54F95-A715-8D85-A4E4-17D51F1F10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94360" y="5744040"/>
                  <a:ext cx="266400" cy="314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14:cNvPr>
                <p14:cNvContentPartPr/>
                <p14:nvPr/>
              </p14:nvContentPartPr>
              <p14:xfrm>
                <a:off x="4480680" y="5740680"/>
                <a:ext cx="1192680" cy="326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F4080-B6A3-3E7F-0E9B-ACE750477C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7661" y="5677680"/>
                  <a:ext cx="1318358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14:cNvPr>
                <p14:cNvContentPartPr/>
                <p14:nvPr/>
              </p14:nvContentPartPr>
              <p14:xfrm>
                <a:off x="5494800" y="5871720"/>
                <a:ext cx="158400" cy="13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889D46-3FAF-79DD-7041-EE9EA13D2C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1943" y="5808885"/>
                  <a:ext cx="283755" cy="262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14:cNvPr>
                <p14:cNvContentPartPr/>
                <p14:nvPr/>
              </p14:nvContentPartPr>
              <p14:xfrm>
                <a:off x="4526400" y="4888560"/>
                <a:ext cx="3420720" cy="116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836D4B-E0B5-B819-CF60-87103EEDF3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63400" y="4825560"/>
                  <a:ext cx="354636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14:cNvPr>
                <p14:cNvContentPartPr/>
                <p14:nvPr/>
              </p14:nvContentPartPr>
              <p14:xfrm>
                <a:off x="6625920" y="5508480"/>
                <a:ext cx="706680" cy="38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8E0A28-242C-3929-2D94-6D0CBD1328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62888" y="5445480"/>
                  <a:ext cx="832384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14:cNvPr>
                <p14:cNvContentPartPr/>
                <p14:nvPr/>
              </p14:nvContentPartPr>
              <p14:xfrm>
                <a:off x="4956240" y="4964880"/>
                <a:ext cx="1559520" cy="101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59B8A6-8ABF-860F-F517-8041AA0657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93240" y="4901880"/>
                  <a:ext cx="1685160" cy="113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CBEBEF-BAE9-2E89-88D7-14D7C645DAE4}"/>
              </a:ext>
            </a:extLst>
          </p:cNvPr>
          <p:cNvSpPr txBox="1"/>
          <p:nvPr/>
        </p:nvSpPr>
        <p:spPr>
          <a:xfrm>
            <a:off x="4594950" y="4842651"/>
            <a:ext cx="380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Biome Light" panose="020B0502040204020203" pitchFamily="34" charset="0"/>
                <a:cs typeface="Biome Light" panose="020B0502040204020203" pitchFamily="34" charset="0"/>
              </a:rPr>
              <a:t>Identity</a:t>
            </a:r>
            <a:endParaRPr lang="en-NL" sz="4000"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67FBA-9CC8-A710-CC9A-EA4A5385E4F4}"/>
              </a:ext>
            </a:extLst>
          </p:cNvPr>
          <p:cNvSpPr txBox="1"/>
          <p:nvPr/>
        </p:nvSpPr>
        <p:spPr>
          <a:xfrm>
            <a:off x="5426780" y="5322116"/>
            <a:ext cx="2520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>
                <a:latin typeface="Biome" panose="020B0502040204020203" pitchFamily="34" charset="0"/>
                <a:cs typeface="Biome" panose="020B0502040204020203" pitchFamily="34" charset="0"/>
              </a:rPr>
              <a:t>Insights</a:t>
            </a:r>
            <a:endParaRPr lang="en-NL" sz="4000" b="1" u="sng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4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Identity Insights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2" name="Graphic 1" descr="Merger outline">
            <a:extLst>
              <a:ext uri="{FF2B5EF4-FFF2-40B4-BE49-F238E27FC236}">
                <a16:creationId xmlns:a16="http://schemas.microsoft.com/office/drawing/2014/main" id="{5904C3BC-E70E-2A21-D93C-D365CC60A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752594" y="2336007"/>
            <a:ext cx="914400" cy="914400"/>
          </a:xfrm>
          <a:prstGeom prst="rect">
            <a:avLst/>
          </a:prstGeom>
        </p:spPr>
      </p:pic>
      <p:pic>
        <p:nvPicPr>
          <p:cNvPr id="8" name="Graphic 7" descr="Cmd Terminal outline">
            <a:extLst>
              <a:ext uri="{FF2B5EF4-FFF2-40B4-BE49-F238E27FC236}">
                <a16:creationId xmlns:a16="http://schemas.microsoft.com/office/drawing/2014/main" id="{94BA7D9E-7911-51D3-49B1-66F4C60C8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3642" y="229214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035E61-2493-785D-AC5A-7AF9C7E53B7B}"/>
              </a:ext>
            </a:extLst>
          </p:cNvPr>
          <p:cNvSpPr txBox="1"/>
          <p:nvPr/>
        </p:nvSpPr>
        <p:spPr>
          <a:xfrm>
            <a:off x="249343" y="3364987"/>
            <a:ext cx="271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Scripts collect data</a:t>
            </a:r>
          </a:p>
          <a:p>
            <a:r>
              <a:rPr lang="en-GB" dirty="0"/>
              <a:t>Scheduled in automation</a:t>
            </a:r>
            <a:endParaRPr lang="en-NL" dirty="0"/>
          </a:p>
        </p:txBody>
      </p:sp>
      <p:pic>
        <p:nvPicPr>
          <p:cNvPr id="13" name="Graphic 12" descr="Disk outline">
            <a:extLst>
              <a:ext uri="{FF2B5EF4-FFF2-40B4-BE49-F238E27FC236}">
                <a16:creationId xmlns:a16="http://schemas.microsoft.com/office/drawing/2014/main" id="{75F681CE-6D10-7614-7F41-E75898774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5785" y="238709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02BB4C-64B1-EC70-FDBF-5AD42BC1DB74}"/>
              </a:ext>
            </a:extLst>
          </p:cNvPr>
          <p:cNvSpPr txBox="1"/>
          <p:nvPr/>
        </p:nvSpPr>
        <p:spPr>
          <a:xfrm>
            <a:off x="3643452" y="3364987"/>
            <a:ext cx="251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 Files</a:t>
            </a:r>
          </a:p>
          <a:p>
            <a:r>
              <a:rPr lang="en-GB" dirty="0"/>
              <a:t>Stored in Blob Storage</a:t>
            </a:r>
            <a:endParaRPr lang="en-NL" dirty="0"/>
          </a:p>
        </p:txBody>
      </p:sp>
      <p:pic>
        <p:nvPicPr>
          <p:cNvPr id="20" name="Graphic 19" descr="Clock outline">
            <a:extLst>
              <a:ext uri="{FF2B5EF4-FFF2-40B4-BE49-F238E27FC236}">
                <a16:creationId xmlns:a16="http://schemas.microsoft.com/office/drawing/2014/main" id="{9D160E62-ED48-8F66-8588-0A4E793BD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508" y="2077328"/>
            <a:ext cx="565727" cy="565727"/>
          </a:xfrm>
          <a:prstGeom prst="rect">
            <a:avLst/>
          </a:prstGeom>
        </p:spPr>
      </p:pic>
      <p:pic>
        <p:nvPicPr>
          <p:cNvPr id="21" name="Graphic 20" descr="Merger outline">
            <a:extLst>
              <a:ext uri="{FF2B5EF4-FFF2-40B4-BE49-F238E27FC236}">
                <a16:creationId xmlns:a16="http://schemas.microsoft.com/office/drawing/2014/main" id="{763160C4-A8F5-1C9F-264E-79CEBA45E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830499" y="2389796"/>
            <a:ext cx="914400" cy="914400"/>
          </a:xfrm>
          <a:prstGeom prst="rect">
            <a:avLst/>
          </a:prstGeom>
        </p:spPr>
      </p:pic>
      <p:pic>
        <p:nvPicPr>
          <p:cNvPr id="32" name="Graphic 31" descr="Lights On outline">
            <a:extLst>
              <a:ext uri="{FF2B5EF4-FFF2-40B4-BE49-F238E27FC236}">
                <a16:creationId xmlns:a16="http://schemas.microsoft.com/office/drawing/2014/main" id="{5F0FD2E9-E429-920D-AEF6-97FEE25250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9441" y="1938781"/>
            <a:ext cx="645647" cy="645647"/>
          </a:xfrm>
          <a:prstGeom prst="rect">
            <a:avLst/>
          </a:prstGeom>
        </p:spPr>
      </p:pic>
      <p:pic>
        <p:nvPicPr>
          <p:cNvPr id="34" name="Graphic 33" descr="Online meeting outline">
            <a:extLst>
              <a:ext uri="{FF2B5EF4-FFF2-40B4-BE49-F238E27FC236}">
                <a16:creationId xmlns:a16="http://schemas.microsoft.com/office/drawing/2014/main" id="{AC3F6C34-CCB8-DD52-0639-CB4AF394C6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76750" y="2347628"/>
            <a:ext cx="914400" cy="914400"/>
          </a:xfrm>
          <a:prstGeom prst="rect">
            <a:avLst/>
          </a:prstGeom>
        </p:spPr>
      </p:pic>
      <p:pic>
        <p:nvPicPr>
          <p:cNvPr id="42" name="Graphic 41" descr="Zoom in outline">
            <a:extLst>
              <a:ext uri="{FF2B5EF4-FFF2-40B4-BE49-F238E27FC236}">
                <a16:creationId xmlns:a16="http://schemas.microsoft.com/office/drawing/2014/main" id="{1EED5B80-26FB-F90F-2E7B-D3E75968B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59791" y="2450587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B1DB683-A585-1252-EDEB-AC5DD824E51A}"/>
              </a:ext>
            </a:extLst>
          </p:cNvPr>
          <p:cNvSpPr txBox="1"/>
          <p:nvPr/>
        </p:nvSpPr>
        <p:spPr>
          <a:xfrm>
            <a:off x="6832376" y="3480772"/>
            <a:ext cx="300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Joined &amp; structured</a:t>
            </a:r>
          </a:p>
          <a:p>
            <a:r>
              <a:rPr lang="en-GB" dirty="0"/>
              <a:t>Using Power Query</a:t>
            </a:r>
            <a:endParaRPr lang="en-NL" dirty="0"/>
          </a:p>
        </p:txBody>
      </p:sp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7BC553EE-43E0-B949-AEB1-937215216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747922" y="2413741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1139F3B-B31C-B1DA-B3D3-34DCC097328A}"/>
              </a:ext>
            </a:extLst>
          </p:cNvPr>
          <p:cNvSpPr txBox="1"/>
          <p:nvPr/>
        </p:nvSpPr>
        <p:spPr>
          <a:xfrm>
            <a:off x="9662322" y="3480772"/>
            <a:ext cx="200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Insights using</a:t>
            </a:r>
          </a:p>
          <a:p>
            <a:r>
              <a:rPr lang="en-GB" dirty="0" err="1"/>
              <a:t>PowerBI</a:t>
            </a:r>
            <a:endParaRPr lang="en-NL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70F67C-3DBD-3629-FF8B-7DD94121A69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alphaModFix amt="2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E4A2A-B439-6EDE-5F21-1E112FAD344E}"/>
              </a:ext>
            </a:extLst>
          </p:cNvPr>
          <p:cNvSpPr txBox="1"/>
          <p:nvPr/>
        </p:nvSpPr>
        <p:spPr>
          <a:xfrm>
            <a:off x="1722702" y="1436408"/>
            <a:ext cx="9088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user / permission governance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How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Insights are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Identity Insights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Demo</a:t>
            </a:r>
          </a:p>
          <a:p>
            <a:endParaRPr lang="en-NL" sz="2400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900" y="419100"/>
            <a:ext cx="356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Agenda</a:t>
            </a:r>
            <a:endParaRPr lang="en-NL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09DDB-8B56-D5B7-3C0E-F7B98DFB8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AFAC33-D6D9-67EA-635E-FE6A47C6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0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Identity Insights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168844-B418-C1FA-56C6-C6ACA544A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994" y="1804761"/>
            <a:ext cx="7602011" cy="3248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49D4D-C612-2F35-F0A4-76DF213B24B4}"/>
              </a:ext>
            </a:extLst>
          </p:cNvPr>
          <p:cNvSpPr txBox="1"/>
          <p:nvPr/>
        </p:nvSpPr>
        <p:spPr>
          <a:xfrm>
            <a:off x="2294994" y="5247733"/>
            <a:ext cx="766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Data model</a:t>
            </a:r>
          </a:p>
          <a:p>
            <a:pPr algn="ctr"/>
            <a:r>
              <a:rPr lang="en-GB" sz="2000" i="1" dirty="0"/>
              <a:t>There is no ID in </a:t>
            </a:r>
            <a:r>
              <a:rPr lang="en-GB" sz="2000" i="1" dirty="0" err="1"/>
              <a:t>EntraID</a:t>
            </a:r>
            <a:r>
              <a:rPr lang="en-GB" sz="2000" i="1" dirty="0"/>
              <a:t>, there is only user.</a:t>
            </a:r>
            <a:endParaRPr lang="en-NL" sz="2800" i="1" dirty="0"/>
          </a:p>
        </p:txBody>
      </p:sp>
    </p:spTree>
    <p:extLst>
      <p:ext uri="{BB962C8B-B14F-4D97-AF65-F5344CB8AC3E}">
        <p14:creationId xmlns:p14="http://schemas.microsoft.com/office/powerpoint/2010/main" val="3255565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Identity Insights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168844-B418-C1FA-56C6-C6ACA544AB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695"/>
          <a:stretch/>
        </p:blipFill>
        <p:spPr>
          <a:xfrm>
            <a:off x="1719072" y="1608840"/>
            <a:ext cx="1923673" cy="3248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49D4D-C612-2F35-F0A4-76DF213B24B4}"/>
              </a:ext>
            </a:extLst>
          </p:cNvPr>
          <p:cNvSpPr txBox="1"/>
          <p:nvPr/>
        </p:nvSpPr>
        <p:spPr>
          <a:xfrm>
            <a:off x="1561777" y="5649603"/>
            <a:ext cx="766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Unions &amp; Mappings make it flexible</a:t>
            </a:r>
            <a:endParaRPr lang="en-N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81511-57AB-2376-1E3E-5178A2AFA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756" y="1156339"/>
            <a:ext cx="568721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6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Identity Insights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49D4D-C612-2F35-F0A4-76DF213B24B4}"/>
              </a:ext>
            </a:extLst>
          </p:cNvPr>
          <p:cNvSpPr txBox="1"/>
          <p:nvPr/>
        </p:nvSpPr>
        <p:spPr>
          <a:xfrm>
            <a:off x="2294994" y="5697990"/>
            <a:ext cx="766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/>
              <a:t>Permission Assignment via Access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FF002-72DB-47DB-D226-A4E9F8846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60" r="19663"/>
          <a:stretch/>
        </p:blipFill>
        <p:spPr>
          <a:xfrm>
            <a:off x="2689190" y="1263345"/>
            <a:ext cx="6441342" cy="43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1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Identity Insights</a:t>
            </a:r>
            <a:endParaRPr lang="en-NL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FC381-A732-E6BD-777B-17BAD9C941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49D4D-C612-2F35-F0A4-76DF213B24B4}"/>
              </a:ext>
            </a:extLst>
          </p:cNvPr>
          <p:cNvSpPr txBox="1"/>
          <p:nvPr/>
        </p:nvSpPr>
        <p:spPr>
          <a:xfrm>
            <a:off x="2294994" y="5697990"/>
            <a:ext cx="766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/>
              <a:t>Adding notes to your Power BI data</a:t>
            </a:r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F9B973BC-C7FB-EAB8-881F-CC5248FD5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0943" y="2552203"/>
            <a:ext cx="1440290" cy="1440290"/>
          </a:xfrm>
          <a:prstGeom prst="rect">
            <a:avLst/>
          </a:prstGeom>
        </p:spPr>
      </p:pic>
      <p:pic>
        <p:nvPicPr>
          <p:cNvPr id="8" name="Graphic 7" descr="Lights On outline">
            <a:extLst>
              <a:ext uri="{FF2B5EF4-FFF2-40B4-BE49-F238E27FC236}">
                <a16:creationId xmlns:a16="http://schemas.microsoft.com/office/drawing/2014/main" id="{87F92EF5-B4E3-153A-5EBB-E9910ED19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4039" y="2343328"/>
            <a:ext cx="820094" cy="820094"/>
          </a:xfrm>
          <a:prstGeom prst="rect">
            <a:avLst/>
          </a:prstGeom>
        </p:spPr>
      </p:pic>
      <p:pic>
        <p:nvPicPr>
          <p:cNvPr id="11" name="Graphic 10" descr="Online meeting outline">
            <a:extLst>
              <a:ext uri="{FF2B5EF4-FFF2-40B4-BE49-F238E27FC236}">
                <a16:creationId xmlns:a16="http://schemas.microsoft.com/office/drawing/2014/main" id="{EBF0556B-D3AE-6DF8-E22D-6B9BBC41B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0170" y="2724739"/>
            <a:ext cx="1161461" cy="1161461"/>
          </a:xfrm>
          <a:prstGeom prst="rect">
            <a:avLst/>
          </a:prstGeom>
        </p:spPr>
      </p:pic>
      <p:pic>
        <p:nvPicPr>
          <p:cNvPr id="13" name="Graphic 12" descr="Line arrow: Clockwise curve outline">
            <a:extLst>
              <a:ext uri="{FF2B5EF4-FFF2-40B4-BE49-F238E27FC236}">
                <a16:creationId xmlns:a16="http://schemas.microsoft.com/office/drawing/2014/main" id="{336D1405-3E8D-A9CB-4738-F4770DC12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842634">
            <a:off x="4747436" y="1623472"/>
            <a:ext cx="1968114" cy="1968114"/>
          </a:xfrm>
          <a:prstGeom prst="rect">
            <a:avLst/>
          </a:prstGeom>
        </p:spPr>
      </p:pic>
      <p:pic>
        <p:nvPicPr>
          <p:cNvPr id="14" name="Graphic 13" descr="Line arrow: Clockwise curve outline">
            <a:extLst>
              <a:ext uri="{FF2B5EF4-FFF2-40B4-BE49-F238E27FC236}">
                <a16:creationId xmlns:a16="http://schemas.microsoft.com/office/drawing/2014/main" id="{C94AF1B8-014E-DFE6-84CE-397AB83B4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654985">
            <a:off x="4732195" y="2902143"/>
            <a:ext cx="1968114" cy="1968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459EF8-88A5-5D04-3DB5-A91FDC351AF1}"/>
              </a:ext>
            </a:extLst>
          </p:cNvPr>
          <p:cNvSpPr txBox="1"/>
          <p:nvPr/>
        </p:nvSpPr>
        <p:spPr>
          <a:xfrm>
            <a:off x="7548736" y="3807827"/>
            <a:ext cx="90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Excel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9DCBA1-1312-DD23-F755-E714C5595270}"/>
              </a:ext>
            </a:extLst>
          </p:cNvPr>
          <p:cNvSpPr txBox="1"/>
          <p:nvPr/>
        </p:nvSpPr>
        <p:spPr>
          <a:xfrm>
            <a:off x="2924830" y="3893058"/>
            <a:ext cx="109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PowerBI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260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FD0C89-64B2-9516-56C1-4B23299F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470F67C-3DBD-3629-FF8B-7DD94121A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DAEC194-FA08-44F6-1AED-4B0C6BDB7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6769" y="2156315"/>
            <a:ext cx="3289901" cy="3015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56A30-87C2-048D-8270-7A597EF82831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Demo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76421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900" y="419100"/>
            <a:ext cx="356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Intro</a:t>
            </a:r>
            <a:endParaRPr lang="en-NL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54186-683D-4FA5-C781-09CC821E09A9}"/>
              </a:ext>
            </a:extLst>
          </p:cNvPr>
          <p:cNvSpPr txBox="1"/>
          <p:nvPr/>
        </p:nvSpPr>
        <p:spPr>
          <a:xfrm>
            <a:off x="1158305" y="1905506"/>
            <a:ext cx="9875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Wim van den Heijkant</a:t>
            </a: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Aged 39, happily married, father of two.</a:t>
            </a: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Full time Microsoft Identity consultant for over 15 years now.  </a:t>
            </a:r>
            <a:br>
              <a:rPr lang="en-US" sz="2400" dirty="0">
                <a:solidFill>
                  <a:srgbClr val="000000"/>
                </a:solidFill>
                <a:latin typeface="Graphik Meetup"/>
              </a:rPr>
            </a:br>
            <a:r>
              <a:rPr lang="en-US" sz="2000" dirty="0">
                <a:solidFill>
                  <a:srgbClr val="000000"/>
                </a:solidFill>
                <a:latin typeface="Graphik Meetup"/>
              </a:rPr>
              <a:t>MIIS, ILM, FIM, MIM, BPOS, Azure AD, </a:t>
            </a:r>
            <a:r>
              <a:rPr lang="en-US" sz="2000" dirty="0" err="1">
                <a:solidFill>
                  <a:srgbClr val="000000"/>
                </a:solidFill>
                <a:latin typeface="Graphik Meetup"/>
              </a:rPr>
              <a:t>EntraID</a:t>
            </a:r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Co-founder and proud member of Identity Consultancy “</a:t>
            </a:r>
            <a:r>
              <a:rPr lang="en-US" sz="2400" dirty="0" err="1">
                <a:solidFill>
                  <a:srgbClr val="000000"/>
                </a:solidFill>
                <a:latin typeface="Graphik Meetup"/>
              </a:rPr>
              <a:t>Maatschap</a:t>
            </a:r>
            <a:r>
              <a:rPr lang="en-US" sz="2400" dirty="0">
                <a:solidFill>
                  <a:srgbClr val="000000"/>
                </a:solidFill>
                <a:latin typeface="Graphik Meetup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Graphik Meetup"/>
              </a:rPr>
              <a:t>Fortigi</a:t>
            </a:r>
            <a:r>
              <a:rPr lang="en-US" sz="2400" dirty="0">
                <a:solidFill>
                  <a:srgbClr val="000000"/>
                </a:solidFill>
                <a:latin typeface="Graphik Meetup"/>
              </a:rPr>
              <a:t>”</a:t>
            </a: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3DC7A-04AA-C0AA-1BD7-737AF398C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8CE01-85F0-4CBE-BA1A-9E6000695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5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900" y="419100"/>
            <a:ext cx="356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Intro</a:t>
            </a:r>
            <a:endParaRPr lang="en-NL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AD107-F37E-97BA-1B78-218B63EA9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2E0142-B45A-496C-80A0-14D2934D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3B0E3-232B-E07C-0476-93497AA2FFEE}"/>
              </a:ext>
            </a:extLst>
          </p:cNvPr>
          <p:cNvSpPr txBox="1"/>
          <p:nvPr/>
        </p:nvSpPr>
        <p:spPr>
          <a:xfrm>
            <a:off x="1158305" y="1905506"/>
            <a:ext cx="9875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Build cool things</a:t>
            </a: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Working with Port of Rotterdam. </a:t>
            </a: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GB" sz="2400" dirty="0">
                <a:solidFill>
                  <a:srgbClr val="000000"/>
                </a:solidFill>
                <a:latin typeface="Graphik Meetup"/>
              </a:rPr>
              <a:t>Cool place to work, allowed me to share, to open source…</a:t>
            </a:r>
          </a:p>
          <a:p>
            <a:endParaRPr lang="en-GB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GB" sz="2400" dirty="0">
                <a:solidFill>
                  <a:srgbClr val="000000"/>
                </a:solidFill>
                <a:latin typeface="Graphik Meetup"/>
              </a:rPr>
              <a:t>My journey into understanding our IGA problem, learning </a:t>
            </a:r>
            <a:r>
              <a:rPr lang="en-GB" sz="2400" dirty="0" err="1">
                <a:solidFill>
                  <a:srgbClr val="000000"/>
                </a:solidFill>
                <a:latin typeface="Graphik Meetup"/>
              </a:rPr>
              <a:t>PowerBI</a:t>
            </a:r>
            <a:r>
              <a:rPr lang="en-GB" sz="2400" dirty="0">
                <a:solidFill>
                  <a:srgbClr val="000000"/>
                </a:solidFill>
                <a:latin typeface="Graphik Meetup"/>
              </a:rPr>
              <a:t> </a:t>
            </a:r>
          </a:p>
          <a:p>
            <a:endParaRPr lang="en-GB" sz="2400" dirty="0">
              <a:solidFill>
                <a:srgbClr val="000000"/>
              </a:solidFill>
              <a:latin typeface="Graphik Meetup"/>
            </a:endParaRPr>
          </a:p>
        </p:txBody>
      </p:sp>
    </p:spTree>
    <p:extLst>
      <p:ext uri="{BB962C8B-B14F-4D97-AF65-F5344CB8AC3E}">
        <p14:creationId xmlns:p14="http://schemas.microsoft.com/office/powerpoint/2010/main" val="14814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900" y="419100"/>
            <a:ext cx="356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Assumptions</a:t>
            </a:r>
            <a:endParaRPr lang="en-NL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54186-683D-4FA5-C781-09CC821E09A9}"/>
              </a:ext>
            </a:extLst>
          </p:cNvPr>
          <p:cNvSpPr txBox="1"/>
          <p:nvPr/>
        </p:nvSpPr>
        <p:spPr>
          <a:xfrm>
            <a:off x="1158305" y="1938781"/>
            <a:ext cx="9875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You have done the basics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Graphik Meetup"/>
              </a:rPr>
              <a:t>Automated provisioning (from HR)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MFA, Cond</a:t>
            </a:r>
            <a:r>
              <a:rPr lang="en-US" sz="2400" dirty="0">
                <a:solidFill>
                  <a:srgbClr val="000000"/>
                </a:solidFill>
                <a:latin typeface="Graphik Meetup"/>
              </a:rPr>
              <a:t>itional Access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Single Sign-On &amp; SCIM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Just in Time Access to critical stuff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On a path to transition from AD to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raphik Meetup"/>
              </a:rPr>
              <a:t>Entra</a:t>
            </a:r>
            <a:r>
              <a:rPr lang="en-US" sz="2400" dirty="0" err="1">
                <a:solidFill>
                  <a:srgbClr val="000000"/>
                </a:solidFill>
                <a:latin typeface="Graphik Meetup"/>
              </a:rPr>
              <a:t>ID</a:t>
            </a:r>
            <a:endParaRPr lang="en-US" sz="2400" b="0" i="0" dirty="0">
              <a:solidFill>
                <a:srgbClr val="000000"/>
              </a:solidFill>
              <a:effectLst/>
              <a:latin typeface="Graphik Meetup"/>
            </a:endParaRPr>
          </a:p>
          <a:p>
            <a:endParaRPr lang="en-US" sz="2400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What's next…?</a:t>
            </a:r>
          </a:p>
          <a:p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F5EE1-E3EA-30C9-AD41-2680BD775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C9617B-715C-3234-3167-12B0CBDC2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2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Governance</a:t>
            </a:r>
            <a:endParaRPr lang="en-NL" sz="40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8924E0-F123-CB34-4D52-6F9A6E1A2B46}"/>
              </a:ext>
            </a:extLst>
          </p:cNvPr>
          <p:cNvSpPr txBox="1"/>
          <p:nvPr/>
        </p:nvSpPr>
        <p:spPr>
          <a:xfrm>
            <a:off x="1158305" y="1964911"/>
            <a:ext cx="9875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Identity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Graphik Meetup"/>
              </a:rPr>
              <a:t>Governance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 &amp; Administration (IGA)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Graphik Meetup"/>
              </a:rPr>
              <a:t>“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Graphik Meetup"/>
              </a:rPr>
              <a:t>Governance is the process of making and enforcing decisions”</a:t>
            </a:r>
          </a:p>
          <a:p>
            <a:endParaRPr lang="en-US" sz="2400" i="1" dirty="0">
              <a:solidFill>
                <a:srgbClr val="000000"/>
              </a:solidFill>
              <a:latin typeface="Graphik Meetup"/>
            </a:endParaRPr>
          </a:p>
          <a:p>
            <a:endParaRPr lang="en-US" sz="2400" i="1" dirty="0">
              <a:solidFill>
                <a:srgbClr val="000000"/>
              </a:solidFill>
              <a:latin typeface="Graphik Meetup"/>
            </a:endParaRPr>
          </a:p>
          <a:p>
            <a:r>
              <a:rPr lang="en-US" sz="2400" dirty="0">
                <a:solidFill>
                  <a:srgbClr val="000000"/>
                </a:solidFill>
                <a:latin typeface="Graphik Meetup"/>
              </a:rPr>
              <a:t>IGA is about finding a way to “know” that the right users have the right permissions at the right time.</a:t>
            </a:r>
          </a:p>
          <a:p>
            <a:endParaRPr lang="en-GB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E0932-8DBD-5C71-8434-91CE8491437E}"/>
              </a:ext>
            </a:extLst>
          </p:cNvPr>
          <p:cNvSpPr txBox="1"/>
          <p:nvPr/>
        </p:nvSpPr>
        <p:spPr>
          <a:xfrm>
            <a:off x="1012745" y="6432424"/>
            <a:ext cx="730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1) https://en.wikipedia.org/wiki/Governance</a:t>
            </a:r>
          </a:p>
        </p:txBody>
      </p:sp>
    </p:spTree>
    <p:extLst>
      <p:ext uri="{BB962C8B-B14F-4D97-AF65-F5344CB8AC3E}">
        <p14:creationId xmlns:p14="http://schemas.microsoft.com/office/powerpoint/2010/main" val="80902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User / permission governance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Users</a:t>
              </a:r>
              <a:endParaRPr lang="en-NL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Permissions</a:t>
              </a:r>
              <a:endParaRPr lang="en-NL" dirty="0"/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41" name="Graphic 40" descr="Merger outline">
            <a:extLst>
              <a:ext uri="{FF2B5EF4-FFF2-40B4-BE49-F238E27FC236}">
                <a16:creationId xmlns:a16="http://schemas.microsoft.com/office/drawing/2014/main" id="{323D308E-315C-7A24-BE39-D60DD9781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44" name="Graphic 43" descr="Merger outline">
            <a:extLst>
              <a:ext uri="{FF2B5EF4-FFF2-40B4-BE49-F238E27FC236}">
                <a16:creationId xmlns:a16="http://schemas.microsoft.com/office/drawing/2014/main" id="{66134F8A-E4AF-EB0A-F94D-6085FA6D8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5BBB8FE-C56C-BC91-DF0C-539D660147E2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DD1C77-70AD-4740-F3E8-274665333362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Lots of combinations</a:t>
              </a:r>
              <a:endParaRPr lang="en-NL" dirty="0"/>
            </a:p>
          </p:txBody>
        </p:sp>
        <p:pic>
          <p:nvPicPr>
            <p:cNvPr id="48" name="Graphic 47" descr="Germ outline">
              <a:extLst>
                <a:ext uri="{FF2B5EF4-FFF2-40B4-BE49-F238E27FC236}">
                  <a16:creationId xmlns:a16="http://schemas.microsoft.com/office/drawing/2014/main" id="{BBC85513-6E11-E348-753F-393FFABD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Germ outline">
              <a:extLst>
                <a:ext uri="{FF2B5EF4-FFF2-40B4-BE49-F238E27FC236}">
                  <a16:creationId xmlns:a16="http://schemas.microsoft.com/office/drawing/2014/main" id="{CA2A2534-2F2B-77BB-2A6C-CC2AD81DC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109839A-861A-886D-2E68-734EF2DEA6A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573DB4-3A83-479F-10C9-65CB4C79E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User / permission governance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Users</a:t>
              </a:r>
              <a:endParaRPr lang="en-NL" dirty="0"/>
            </a:p>
          </p:txBody>
        </p:sp>
      </p:grpSp>
      <p:pic>
        <p:nvPicPr>
          <p:cNvPr id="11" name="Graphic 10" descr="Merger outline">
            <a:extLst>
              <a:ext uri="{FF2B5EF4-FFF2-40B4-BE49-F238E27FC236}">
                <a16:creationId xmlns:a16="http://schemas.microsoft.com/office/drawing/2014/main" id="{1AE68B5E-14AC-F5A7-14F5-115CCA921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416760" y="2978257"/>
            <a:ext cx="914400" cy="914400"/>
          </a:xfrm>
          <a:prstGeom prst="rect">
            <a:avLst/>
          </a:prstGeom>
        </p:spPr>
      </p:pic>
      <p:pic>
        <p:nvPicPr>
          <p:cNvPr id="12" name="Graphic 11" descr="Connections outline">
            <a:extLst>
              <a:ext uri="{FF2B5EF4-FFF2-40B4-BE49-F238E27FC236}">
                <a16:creationId xmlns:a16="http://schemas.microsoft.com/office/drawing/2014/main" id="{3A9E24D5-0B52-0855-DC45-BA387A8A7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801" y="3719211"/>
            <a:ext cx="914400" cy="914400"/>
          </a:xfrm>
          <a:prstGeom prst="rect">
            <a:avLst/>
          </a:prstGeom>
        </p:spPr>
      </p:pic>
      <p:pic>
        <p:nvPicPr>
          <p:cNvPr id="13" name="Graphic 12" descr="Hierarchy outline">
            <a:extLst>
              <a:ext uri="{FF2B5EF4-FFF2-40B4-BE49-F238E27FC236}">
                <a16:creationId xmlns:a16="http://schemas.microsoft.com/office/drawing/2014/main" id="{88A5482E-DAE8-D2AA-FD13-1596AD24BF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913" y="247602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340C3B-F45E-8AC6-3552-FCB7AB3AA82E}"/>
              </a:ext>
            </a:extLst>
          </p:cNvPr>
          <p:cNvSpPr txBox="1"/>
          <p:nvPr/>
        </p:nvSpPr>
        <p:spPr>
          <a:xfrm>
            <a:off x="413801" y="5188687"/>
            <a:ext cx="32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Source of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Chain of responsibility</a:t>
            </a: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5F119-72A7-9E9C-0DF8-4CD55EF9D0B4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  <a:solidFill>
            <a:schemeClr val="bg2">
              <a:lumMod val="75000"/>
            </a:schemeClr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65DBA-0F49-0EF7-518B-3615DF7CE69C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Permissions</a:t>
              </a:r>
              <a:endParaRPr lang="en-NL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8" name="Graphic 17" descr="Clipboard Badge outline">
              <a:extLst>
                <a:ext uri="{FF2B5EF4-FFF2-40B4-BE49-F238E27FC236}">
                  <a16:creationId xmlns:a16="http://schemas.microsoft.com/office/drawing/2014/main" id="{0D1D2028-6DD9-EB07-7F5C-95CC8A91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19" name="Graphic 18" descr="Merger outline">
            <a:extLst>
              <a:ext uri="{FF2B5EF4-FFF2-40B4-BE49-F238E27FC236}">
                <a16:creationId xmlns:a16="http://schemas.microsoft.com/office/drawing/2014/main" id="{AB50069A-1D9D-E6FF-BD35-2F9EB13B51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22" name="Graphic 21" descr="Merger outline">
            <a:extLst>
              <a:ext uri="{FF2B5EF4-FFF2-40B4-BE49-F238E27FC236}">
                <a16:creationId xmlns:a16="http://schemas.microsoft.com/office/drawing/2014/main" id="{B3DB4E52-5456-EF50-8990-D3DD7F3C7C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3A37C8-7057-84EF-A65B-01102840068D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  <a:solidFill>
            <a:schemeClr val="bg2">
              <a:lumMod val="75000"/>
            </a:schemeClr>
          </a:solidFill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3FC629-5662-CA46-54F8-906A4384522C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Lots of combinations</a:t>
              </a:r>
              <a:endParaRPr lang="en-NL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25" name="Graphic 24" descr="Germ outline">
              <a:extLst>
                <a:ext uri="{FF2B5EF4-FFF2-40B4-BE49-F238E27FC236}">
                  <a16:creationId xmlns:a16="http://schemas.microsoft.com/office/drawing/2014/main" id="{022BF509-471C-F1F3-F89D-86693A56D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Germ outline">
              <a:extLst>
                <a:ext uri="{FF2B5EF4-FFF2-40B4-BE49-F238E27FC236}">
                  <a16:creationId xmlns:a16="http://schemas.microsoft.com/office/drawing/2014/main" id="{42A8CE4D-6C10-D74F-A65F-33C2C855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3234726-42F3-4F3D-D887-903572A5966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alphaModFix amt="2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ADC721-4829-771D-8381-83FBF5BBF1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501F941-8D87-3544-A2D4-35339250A68F}"/>
              </a:ext>
            </a:extLst>
          </p:cNvPr>
          <p:cNvSpPr/>
          <p:nvPr/>
        </p:nvSpPr>
        <p:spPr>
          <a:xfrm rot="11399222">
            <a:off x="-87457" y="243039"/>
            <a:ext cx="1544904" cy="1151402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0B65A93-8402-A0D3-3A7F-A9D09E9F9D6D}"/>
              </a:ext>
            </a:extLst>
          </p:cNvPr>
          <p:cNvSpPr/>
          <p:nvPr/>
        </p:nvSpPr>
        <p:spPr>
          <a:xfrm rot="4357780">
            <a:off x="10831414" y="5181744"/>
            <a:ext cx="1597587" cy="1407560"/>
          </a:xfrm>
          <a:prstGeom prst="rtTriangle">
            <a:avLst/>
          </a:prstGeom>
          <a:solidFill>
            <a:srgbClr val="F2B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203-80A4-0A91-0947-2C13E138D2BE}"/>
              </a:ext>
            </a:extLst>
          </p:cNvPr>
          <p:cNvSpPr txBox="1"/>
          <p:nvPr/>
        </p:nvSpPr>
        <p:spPr>
          <a:xfrm>
            <a:off x="1993899" y="419100"/>
            <a:ext cx="796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User / permission governance</a:t>
            </a:r>
            <a:endParaRPr lang="en-NL" sz="4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C9D9-4984-B709-F438-7D8014C674E0}"/>
              </a:ext>
            </a:extLst>
          </p:cNvPr>
          <p:cNvGrpSpPr/>
          <p:nvPr/>
        </p:nvGrpSpPr>
        <p:grpSpPr>
          <a:xfrm>
            <a:off x="2381607" y="2476020"/>
            <a:ext cx="1367651" cy="1724040"/>
            <a:chOff x="2394908" y="2429892"/>
            <a:chExt cx="1367651" cy="1724040"/>
          </a:xfrm>
        </p:grpSpPr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D618F956-4FD8-16CA-29C4-DC858EC5D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4908" y="2429892"/>
              <a:ext cx="1367651" cy="136765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9B04B-4676-AAB8-609A-6E5B8E92E16D}"/>
                </a:ext>
              </a:extLst>
            </p:cNvPr>
            <p:cNvSpPr txBox="1"/>
            <p:nvPr/>
          </p:nvSpPr>
          <p:spPr>
            <a:xfrm>
              <a:off x="2510917" y="3784600"/>
              <a:ext cx="113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Users</a:t>
              </a:r>
              <a:endParaRPr lang="en-NL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8C2AD4-3A46-CDBC-D7E0-933B2CA0C7A1}"/>
              </a:ext>
            </a:extLst>
          </p:cNvPr>
          <p:cNvGrpSpPr/>
          <p:nvPr/>
        </p:nvGrpSpPr>
        <p:grpSpPr>
          <a:xfrm>
            <a:off x="8123895" y="2545578"/>
            <a:ext cx="1447672" cy="1725092"/>
            <a:chOff x="8123895" y="2545578"/>
            <a:chExt cx="1447672" cy="17250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B4E44-8C6E-7D06-1D8D-40A35AA47E7B}"/>
                </a:ext>
              </a:extLst>
            </p:cNvPr>
            <p:cNvSpPr txBox="1"/>
            <p:nvPr/>
          </p:nvSpPr>
          <p:spPr>
            <a:xfrm>
              <a:off x="8123895" y="3901338"/>
              <a:ext cx="144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Permissions</a:t>
              </a:r>
              <a:endParaRPr lang="en-NL" dirty="0"/>
            </a:p>
          </p:txBody>
        </p:sp>
        <p:pic>
          <p:nvPicPr>
            <p:cNvPr id="33" name="Graphic 32" descr="Clipboard Badge outline">
              <a:extLst>
                <a:ext uri="{FF2B5EF4-FFF2-40B4-BE49-F238E27FC236}">
                  <a16:creationId xmlns:a16="http://schemas.microsoft.com/office/drawing/2014/main" id="{AC6E31BE-8634-8E64-B443-5C939AA5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63906" y="2545578"/>
              <a:ext cx="1367650" cy="1367650"/>
            </a:xfrm>
            <a:prstGeom prst="rect">
              <a:avLst/>
            </a:prstGeom>
          </p:spPr>
        </p:pic>
      </p:grpSp>
      <p:pic>
        <p:nvPicPr>
          <p:cNvPr id="11" name="Graphic 10" descr="Merger outline">
            <a:extLst>
              <a:ext uri="{FF2B5EF4-FFF2-40B4-BE49-F238E27FC236}">
                <a16:creationId xmlns:a16="http://schemas.microsoft.com/office/drawing/2014/main" id="{1AE68B5E-14AC-F5A7-14F5-115CCA921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416760" y="2978257"/>
            <a:ext cx="914400" cy="914400"/>
          </a:xfrm>
          <a:prstGeom prst="rect">
            <a:avLst/>
          </a:prstGeom>
        </p:spPr>
      </p:pic>
      <p:pic>
        <p:nvPicPr>
          <p:cNvPr id="12" name="Graphic 11" descr="Connections outline">
            <a:extLst>
              <a:ext uri="{FF2B5EF4-FFF2-40B4-BE49-F238E27FC236}">
                <a16:creationId xmlns:a16="http://schemas.microsoft.com/office/drawing/2014/main" id="{3A9E24D5-0B52-0855-DC45-BA387A8A72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801" y="3719211"/>
            <a:ext cx="914400" cy="914400"/>
          </a:xfrm>
          <a:prstGeom prst="rect">
            <a:avLst/>
          </a:prstGeom>
        </p:spPr>
      </p:pic>
      <p:pic>
        <p:nvPicPr>
          <p:cNvPr id="13" name="Graphic 12" descr="Hierarchy outline">
            <a:extLst>
              <a:ext uri="{FF2B5EF4-FFF2-40B4-BE49-F238E27FC236}">
                <a16:creationId xmlns:a16="http://schemas.microsoft.com/office/drawing/2014/main" id="{88A5482E-DAE8-D2AA-FD13-1596AD24BF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8913" y="247602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340C3B-F45E-8AC6-3552-FCB7AB3AA82E}"/>
              </a:ext>
            </a:extLst>
          </p:cNvPr>
          <p:cNvSpPr txBox="1"/>
          <p:nvPr/>
        </p:nvSpPr>
        <p:spPr>
          <a:xfrm>
            <a:off x="413801" y="5188687"/>
            <a:ext cx="32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Source of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Chain of responsibility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20D7AA-E23A-9CF0-BC72-343923EA8947}"/>
              </a:ext>
            </a:extLst>
          </p:cNvPr>
          <p:cNvSpPr txBox="1"/>
          <p:nvPr/>
        </p:nvSpPr>
        <p:spPr>
          <a:xfrm>
            <a:off x="8085180" y="5067843"/>
            <a:ext cx="32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Link to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Link to team / owner</a:t>
            </a:r>
            <a:endParaRPr lang="en-NL" dirty="0"/>
          </a:p>
        </p:txBody>
      </p:sp>
      <p:pic>
        <p:nvPicPr>
          <p:cNvPr id="3" name="Graphic 2" descr="Blog outline">
            <a:extLst>
              <a:ext uri="{FF2B5EF4-FFF2-40B4-BE49-F238E27FC236}">
                <a16:creationId xmlns:a16="http://schemas.microsoft.com/office/drawing/2014/main" id="{04F1C87A-B281-E558-E5F3-03FA0518DC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44952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Users outline">
            <a:extLst>
              <a:ext uri="{FF2B5EF4-FFF2-40B4-BE49-F238E27FC236}">
                <a16:creationId xmlns:a16="http://schemas.microsoft.com/office/drawing/2014/main" id="{64C26BD1-79B8-A21D-81A2-EADE3487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4952" y="3613695"/>
            <a:ext cx="914400" cy="914400"/>
          </a:xfrm>
          <a:prstGeom prst="rect">
            <a:avLst/>
          </a:prstGeom>
        </p:spPr>
      </p:pic>
      <p:pic>
        <p:nvPicPr>
          <p:cNvPr id="8" name="Graphic 7" descr="Merger outline">
            <a:extLst>
              <a:ext uri="{FF2B5EF4-FFF2-40B4-BE49-F238E27FC236}">
                <a16:creationId xmlns:a16="http://schemas.microsoft.com/office/drawing/2014/main" id="{614884EA-FE9B-6B3D-F656-E8105D52B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3434" y="2971800"/>
            <a:ext cx="914400" cy="914400"/>
          </a:xfrm>
          <a:prstGeom prst="rect">
            <a:avLst/>
          </a:prstGeom>
        </p:spPr>
      </p:pic>
      <p:pic>
        <p:nvPicPr>
          <p:cNvPr id="16" name="Graphic 15" descr="Merger outline">
            <a:extLst>
              <a:ext uri="{FF2B5EF4-FFF2-40B4-BE49-F238E27FC236}">
                <a16:creationId xmlns:a16="http://schemas.microsoft.com/office/drawing/2014/main" id="{7DF8E75B-32C5-BBC4-F9E7-949B6D4FFF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01636" y="2998828"/>
            <a:ext cx="914400" cy="914400"/>
          </a:xfrm>
          <a:prstGeom prst="rect">
            <a:avLst/>
          </a:prstGeom>
        </p:spPr>
      </p:pic>
      <p:pic>
        <p:nvPicPr>
          <p:cNvPr id="17" name="Graphic 16" descr="Merger outline">
            <a:extLst>
              <a:ext uri="{FF2B5EF4-FFF2-40B4-BE49-F238E27FC236}">
                <a16:creationId xmlns:a16="http://schemas.microsoft.com/office/drawing/2014/main" id="{8EAB5CAC-7CC2-E410-CA84-A90C53C808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4157118" y="2976968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8C3ABA-2E34-375E-B171-BD4E1A61E228}"/>
              </a:ext>
            </a:extLst>
          </p:cNvPr>
          <p:cNvGrpSpPr/>
          <p:nvPr/>
        </p:nvGrpSpPr>
        <p:grpSpPr>
          <a:xfrm>
            <a:off x="5142129" y="2986938"/>
            <a:ext cx="1588895" cy="1674787"/>
            <a:chOff x="5142129" y="2986938"/>
            <a:chExt cx="1588895" cy="1674787"/>
          </a:xfrm>
          <a:solidFill>
            <a:schemeClr val="bg2">
              <a:lumMod val="75000"/>
            </a:schemeClr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D08D4-BEE0-6A95-4608-4EEF4C737D66}"/>
                </a:ext>
              </a:extLst>
            </p:cNvPr>
            <p:cNvSpPr txBox="1"/>
            <p:nvPr/>
          </p:nvSpPr>
          <p:spPr>
            <a:xfrm>
              <a:off x="5142129" y="4015394"/>
              <a:ext cx="1588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Lots of combinations</a:t>
              </a:r>
              <a:endParaRPr lang="en-NL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22" name="Graphic 21" descr="Germ outline">
              <a:extLst>
                <a:ext uri="{FF2B5EF4-FFF2-40B4-BE49-F238E27FC236}">
                  <a16:creationId xmlns:a16="http://schemas.microsoft.com/office/drawing/2014/main" id="{88A472CF-9911-F43B-7020-CCF1C6173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479376" y="2986938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Germ outline">
              <a:extLst>
                <a:ext uri="{FF2B5EF4-FFF2-40B4-BE49-F238E27FC236}">
                  <a16:creationId xmlns:a16="http://schemas.microsoft.com/office/drawing/2014/main" id="{4432C3FB-A9C8-87E4-593F-64DD460AC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9250917">
              <a:off x="5499382" y="2998828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337D7DF-FB78-EEFC-81E0-D027B991D85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alphaModFix amt="2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318" t="1222" r="30331" b="-1222"/>
          <a:stretch/>
        </p:blipFill>
        <p:spPr>
          <a:xfrm>
            <a:off x="7738571" y="2900900"/>
            <a:ext cx="3568700" cy="3957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302CF6-3C15-4161-21EB-2806019172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76750" y="104506"/>
            <a:ext cx="2005438" cy="1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580</Words>
  <Application>Microsoft Office PowerPoint</Application>
  <PresentationFormat>Widescreen</PresentationFormat>
  <Paragraphs>167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Biome</vt:lpstr>
      <vt:lpstr>Biome Light</vt:lpstr>
      <vt:lpstr>Graphik Meetup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 van den Heijkant</dc:creator>
  <cp:lastModifiedBy>Wim van den Heijkant</cp:lastModifiedBy>
  <cp:revision>2</cp:revision>
  <dcterms:created xsi:type="dcterms:W3CDTF">2024-05-11T07:31:28Z</dcterms:created>
  <dcterms:modified xsi:type="dcterms:W3CDTF">2024-05-20T07:11:36Z</dcterms:modified>
</cp:coreProperties>
</file>