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7470347" r:id="rId2"/>
    <p:sldId id="21474703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72FA1-1866-B04C-919C-2CCDAF30932B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8E15-EE95-C643-901C-D10ADA90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78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D900-3816-A878-97AF-0464A60F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7B923-17EA-BF30-6AA0-9ED6B820E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9993E-05B0-EAAF-E92F-5A0B9DC2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E796-3DAE-BB1D-0AC2-39A0D7FF6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06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TNT_PPT_16x9_HD_Rebrand-111716_240pm-title-re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2995860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74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385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9581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bullet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965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/>
          </p:nvPr>
        </p:nvSpPr>
        <p:spPr>
          <a:xfrm>
            <a:off x="6197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609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8152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5277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Clr>
                <a:schemeClr val="accent6"/>
              </a:buClr>
              <a:buFont typeface="Arial" panose="020B0604020202020204" pitchFamily="34" charset="0"/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06048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8033987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4321794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8"/>
          </p:nvPr>
        </p:nvSpPr>
        <p:spPr>
          <a:xfrm>
            <a:off x="609599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2858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8250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259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22101489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45464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145464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3377532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6"/>
          </p:nvPr>
        </p:nvSpPr>
        <p:spPr>
          <a:xfrm>
            <a:off x="8913397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77532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13396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96655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201273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79768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1273" cy="68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5002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01272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10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2517216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5"/>
            <a:ext cx="12201273" cy="6862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5093034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392916068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388817185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79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14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54480"/>
            <a:ext cx="10838146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146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11494712" y="6461638"/>
            <a:ext cx="387344" cy="26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 anchorCtr="0">
            <a:spAutoFit/>
          </a:bodyPr>
          <a:lstStyle/>
          <a:p>
            <a:pPr algn="r" eaLnBrk="0" hangingPunct="0"/>
            <a:fld id="{283C04FB-A394-5443-BF22-752C5A00CCA1}" type="slidenum">
              <a:rPr lang="en-US" sz="900" smtClean="0">
                <a:solidFill>
                  <a:srgbClr val="FFFFFF">
                    <a:lumMod val="65000"/>
                  </a:srgbClr>
                </a:solidFill>
              </a:rPr>
              <a:pPr algn="r" eaLnBrk="0" hangingPunct="0"/>
              <a:t>‹#›</a:t>
            </a:fld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8150"/>
            <a:ext cx="10838147" cy="729997"/>
          </a:xfrm>
          <a:prstGeom prst="rect">
            <a:avLst/>
          </a:prstGeom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62794"/>
            <a:ext cx="10838146" cy="45947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184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 spd="slow">
    <p:wipe/>
  </p:transition>
  <p:hf sldNum="0" hdr="0" dt="0"/>
  <p:txStyles>
    <p:titleStyle>
      <a:lvl1pPr algn="l" defTabSz="914240" rtl="0" eaLnBrk="1" latinLnBrk="0" hangingPunct="1">
        <a:lnSpc>
          <a:spcPct val="94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10" indent="-234910" algn="l" defTabSz="914240" rtl="0" eaLnBrk="1" latinLnBrk="0" hangingPunct="1">
        <a:lnSpc>
          <a:spcPct val="100000"/>
        </a:lnSpc>
        <a:spcBef>
          <a:spcPts val="900"/>
        </a:spcBef>
        <a:buClr>
          <a:schemeClr val="accent6"/>
        </a:buClr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15843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84078" indent="-241258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67127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673991" indent="-243375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31">
            <a:extLst>
              <a:ext uri="{FF2B5EF4-FFF2-40B4-BE49-F238E27FC236}">
                <a16:creationId xmlns:a16="http://schemas.microsoft.com/office/drawing/2014/main" id="{19BD8434-FD98-0D42-8E49-033DD75B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0570AD5-D9CA-6F47-A514-F6AC5CE3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920A97C-F7B6-1E4E-A3B1-DAF7D36CB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0A3C29CE-0DC5-1B48-A453-59B35CDA0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79791545-E256-8845-B455-7560811397C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9DB46F-98C7-4F48-9E91-419E0D9B8719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BFD901-3772-6541-BAA1-3DFDD149CB6C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8FB304-7F2C-B041-A32C-7512F6E3ABCB}"/>
              </a:ext>
            </a:extLst>
          </p:cNvPr>
          <p:cNvSpPr/>
          <p:nvPr/>
        </p:nvSpPr>
        <p:spPr bwMode="auto">
          <a:xfrm>
            <a:off x="1628799" y="3601366"/>
            <a:ext cx="5537110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C8E35C-4F9F-D041-A99B-937F76E0140F}"/>
              </a:ext>
            </a:extLst>
          </p:cNvPr>
          <p:cNvSpPr/>
          <p:nvPr/>
        </p:nvSpPr>
        <p:spPr bwMode="auto">
          <a:xfrm>
            <a:off x="1628799" y="2175492"/>
            <a:ext cx="5537110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D0239A3F-F73D-504E-B13C-ECBF9611F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B4009B-D071-9D45-B72F-AE61FE717A47}"/>
              </a:ext>
            </a:extLst>
          </p:cNvPr>
          <p:cNvSpPr/>
          <p:nvPr/>
        </p:nvSpPr>
        <p:spPr>
          <a:xfrm>
            <a:off x="1364636" y="1946328"/>
            <a:ext cx="6041387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CD0AD65-3B0E-C443-ABD0-6D0060800320}"/>
              </a:ext>
            </a:extLst>
          </p:cNvPr>
          <p:cNvSpPr/>
          <p:nvPr/>
        </p:nvSpPr>
        <p:spPr>
          <a:xfrm>
            <a:off x="3653608" y="5956627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91B9BD18-2036-DC45-9874-B8F210E02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2F1B-0778-C244-892E-931759D66B84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5679986D-2717-CA4D-A079-96C92AD41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08520"/>
              </p:ext>
            </p:extLst>
          </p:nvPr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2E2E611A-99FB-5C45-AAFE-5BB5DA9FA4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C3E21D9B-8072-FA4D-B3AD-4C0CB19AB38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GW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2CC40FF-9488-FFF4-4CDB-BCAB08CEA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1284"/>
              </p:ext>
            </p:extLst>
          </p:nvPr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9A46C4FF-E9D4-EEB2-AE99-EC9B8A19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CD7A6B2-39B1-3B23-8275-056D3058A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C37FDD-82AF-8E4A-0B5C-122459E89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6845B04A-2629-585A-E584-20169E76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7C55279-7205-E9F4-E9DB-0D6CF01F2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FBA7FA-FA33-F5F7-66C7-DAAE701F54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630E0-63E9-7496-375D-DB0E4976CFC5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10.0.1.10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264203-098A-AE44-E800-C0C0E10C0644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0C45BAB4-8736-9EC9-8156-B5DCDD44B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D15723F-7DB0-CF32-0798-2B606B7003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A2986F-F82A-846A-9F21-6B43B9C8ED31}"/>
              </a:ext>
            </a:extLst>
          </p:cNvPr>
          <p:cNvSpPr txBox="1"/>
          <p:nvPr/>
        </p:nvSpPr>
        <p:spPr>
          <a:xfrm>
            <a:off x="5628059" y="2886207"/>
            <a:ext cx="14647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126301-76E1-EBBE-E18F-FC39EC10F7D2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63F56802-0AF3-D0A5-BE87-80494F70F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4F74B2C-DB1E-31F1-6157-EE98BEEF98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965A38A-9ED7-F40D-CE21-A21AE3FAAE9E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0E61F2-8ED7-BC17-32ED-539BE039FDF2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11642-EE1E-9699-702A-6632DDF0D89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03429A-FFFE-91A7-E2C2-6297ED7B7D8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6">
            <a:extLst>
              <a:ext uri="{FF2B5EF4-FFF2-40B4-BE49-F238E27FC236}">
                <a16:creationId xmlns:a16="http://schemas.microsoft.com/office/drawing/2014/main" id="{5DC2A897-0D25-8360-25C5-0522D2B8F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1D34F-EA5A-08F8-4E93-2582545B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31">
            <a:extLst>
              <a:ext uri="{FF2B5EF4-FFF2-40B4-BE49-F238E27FC236}">
                <a16:creationId xmlns:a16="http://schemas.microsoft.com/office/drawing/2014/main" id="{B9D84A76-8A5A-D531-B75D-CCA93C82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664F574F-B90E-17F4-77BD-F07F9932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6D0133D-7B2D-0149-0774-8F013CC5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E7FF52C8-6584-8028-AE65-8DB11F715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9050899-E060-F75E-72BC-26AC29382D2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35415B-36AB-28CA-D188-C119913A0CDD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2A7AEE-1D5B-0702-7109-F0997E18AB1B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D2367E7-6362-412C-BA56-CDF6978FEA46}"/>
              </a:ext>
            </a:extLst>
          </p:cNvPr>
          <p:cNvSpPr/>
          <p:nvPr/>
        </p:nvSpPr>
        <p:spPr bwMode="auto">
          <a:xfrm>
            <a:off x="1628798" y="3601366"/>
            <a:ext cx="5555771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681C69-6F94-C41F-1D88-1F495AA31640}"/>
              </a:ext>
            </a:extLst>
          </p:cNvPr>
          <p:cNvSpPr/>
          <p:nvPr/>
        </p:nvSpPr>
        <p:spPr bwMode="auto">
          <a:xfrm>
            <a:off x="1628799" y="2175492"/>
            <a:ext cx="5555772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F7CB09D0-385E-CD15-2684-3F01653A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7836D8-3C56-2D5A-B741-427AAA4C76A1}"/>
              </a:ext>
            </a:extLst>
          </p:cNvPr>
          <p:cNvSpPr/>
          <p:nvPr/>
        </p:nvSpPr>
        <p:spPr>
          <a:xfrm>
            <a:off x="1364636" y="1946328"/>
            <a:ext cx="6041387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709FCD-8F03-2173-4B68-CFE44A7D121E}"/>
              </a:ext>
            </a:extLst>
          </p:cNvPr>
          <p:cNvSpPr/>
          <p:nvPr/>
        </p:nvSpPr>
        <p:spPr>
          <a:xfrm>
            <a:off x="3641388" y="595973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18EEDB1-328D-B5A8-49C5-735D1A0341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5BFAF5-C74E-3DC7-A7FE-BC4441A799CE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420C271A-1939-9AE2-0F29-F4D76B48A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05892"/>
              </p:ext>
            </p:extLst>
          </p:nvPr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B3168ABD-3634-A7BC-DA36-924951456D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2B2B63A-5AE1-6504-8984-87D66DCE532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GW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CE90DD-A7BC-D2F0-8FE8-5B472E63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82033"/>
              </p:ext>
            </p:extLst>
          </p:nvPr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F5C4C123-A5DB-94A9-67E2-D8127660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6BB0650-9126-26E9-BA97-DAD0C480F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98AACF-9252-8146-542A-0255198D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D4A807B3-CE43-B125-B0CD-1F662282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37713FC-A786-A7A9-B9E4-4A0B66F25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2039FB-F943-E0DD-18E8-DB128A33D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AA05A-C6B1-0B14-004B-DE1A72718E52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10.0.1.10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755D8-5D52-0AD1-F306-4913DCFE6F32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233A84FE-EC06-1265-C1BF-3C4C29EFE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E15ADCB-6EB6-5655-7C52-0D059C84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4D1CDB-6175-71FE-F1FD-DA07E31C44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52F20-E778-07EB-331A-A9002202BA3A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06BE9D-5FEE-7811-03C5-E581A2E4C00C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BFB53B6A-4933-9064-FD0E-5AF31A03E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85F6468-E285-7639-4935-EDAA2E0AFA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220421-0F0D-23CC-512F-76C5EBE5EC1D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268C8-BBB3-518D-D917-3A0042A3DC61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CD8978-0D08-397F-B068-BCDCC9CD7963}"/>
              </a:ext>
            </a:extLst>
          </p:cNvPr>
          <p:cNvSpPr/>
          <p:nvPr/>
        </p:nvSpPr>
        <p:spPr>
          <a:xfrm>
            <a:off x="6869093" y="3088748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8FE00-EBF5-1130-CAE6-7A2E15DC976B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flipV="1">
            <a:off x="3257421" y="3310939"/>
            <a:ext cx="3103037" cy="25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77EC3-7D46-397C-0333-91C8F39773E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ABFDBB-14D4-11C6-6BC6-9FF2BF52B73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08A7123-8333-1B7B-245C-B4ABD55CF06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40611" y="1331194"/>
            <a:ext cx="4465413" cy="1532946"/>
          </a:xfrm>
          <a:prstGeom prst="bentConnector3">
            <a:avLst>
              <a:gd name="adj1" fmla="val 301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FTNT_PPT_Template_16x9_HD_Q117-Template-Guide">
  <a:themeElements>
    <a:clrScheme name="FTNT2017">
      <a:dk1>
        <a:srgbClr val="000000"/>
      </a:dk1>
      <a:lt1>
        <a:srgbClr val="FFFFFF"/>
      </a:lt1>
      <a:dk2>
        <a:srgbClr val="1B232A"/>
      </a:dk2>
      <a:lt2>
        <a:srgbClr val="DFE6E6"/>
      </a:lt2>
      <a:accent1>
        <a:srgbClr val="8B8143"/>
      </a:accent1>
      <a:accent2>
        <a:srgbClr val="246090"/>
      </a:accent2>
      <a:accent3>
        <a:srgbClr val="323E48"/>
      </a:accent3>
      <a:accent4>
        <a:srgbClr val="FFA52A"/>
      </a:accent4>
      <a:accent5>
        <a:srgbClr val="C15426"/>
      </a:accent5>
      <a:accent6>
        <a:srgbClr val="A12D2D"/>
      </a:accent6>
      <a:hlink>
        <a:srgbClr val="3366FF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6"/>
        </a:solidFill>
        <a:ln w="9525">
          <a:solidFill>
            <a:schemeClr val="accent6"/>
          </a:solidFill>
          <a:round/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TNT_PPT_Template_16x9_HD_Q117 - Template guide - draft3.pptx" id="{01D918EC-4587-4CBA-B8CB-CD91BE736F33}" vid="{89656B6F-5743-4270-BD1C-9512692FA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163</Words>
  <Application>Microsoft Macintosh PowerPoint</Application>
  <PresentationFormat>Widescreen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Wingdings</vt:lpstr>
      <vt:lpstr>2_FTNT_PPT_Template_16x9_HD_Q117-Template-Guide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Hiruy Aberra</dc:creator>
  <cp:lastModifiedBy>Hiruy Aberra</cp:lastModifiedBy>
  <cp:revision>10</cp:revision>
  <dcterms:created xsi:type="dcterms:W3CDTF">2025-01-02T22:41:11Z</dcterms:created>
  <dcterms:modified xsi:type="dcterms:W3CDTF">2025-01-04T00:24:57Z</dcterms:modified>
</cp:coreProperties>
</file>