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47" r:id="rId2"/>
    <p:sldId id="21474703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58"/>
  </p:normalViewPr>
  <p:slideViewPr>
    <p:cSldViewPr snapToGrid="0">
      <p:cViewPr varScale="1">
        <p:scale>
          <a:sx n="120" d="100"/>
          <a:sy n="120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10B-1818-004E-B957-06E0185401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4F8C-020D-EA49-BDF8-25CAB73E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89460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297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4515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3616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798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064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01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958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264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22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127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62604655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76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03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3583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75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182606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8483509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8698867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6126823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585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94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252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00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F5C12047-F7F6-579C-AD5D-9FBE338D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19BD8434-FD98-0D42-8E49-033DD75B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570AD5-D9CA-6F47-A514-F6AC5CE3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920A97C-F7B6-1E4E-A3B1-DAF7D36CB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0A3C29CE-0DC5-1B48-A453-59B35CDA0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9791545-E256-8845-B455-7560811397C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r>
              <a:rPr lang="en-US" sz="1100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9DB46F-98C7-4F48-9E91-419E0D9B8719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BFD901-3772-6541-BAA1-3DFDD149CB6C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52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8FB304-7F2C-B041-A32C-7512F6E3ABCB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C8E35C-4F9F-D041-A99B-937F76E0140F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D0239A3F-F73D-504E-B13C-ECBF9611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B4009B-D071-9D45-B72F-AE61FE717A47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CD0AD65-3B0E-C443-ABD0-6D0060800320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1B9BD18-2036-DC45-9874-B8F210E0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2F1B-0778-C244-892E-931759D66B84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52">
              <a:lnSpc>
                <a:spcPct val="95000"/>
              </a:lnSpc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679986D-2717-CA4D-A079-96C92AD41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3018"/>
              </p:ext>
            </p:extLst>
          </p:nvPr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2E2E611A-99FB-5C45-AAFE-5BB5DA9FA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3E21D9B-8072-FA4D-B3AD-4C0CB19AB38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800" b="1" dirty="0">
                <a:solidFill>
                  <a:srgbClr val="000000"/>
                </a:solidFill>
                <a:latin typeface="Arial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7A366FB5-2B14-AF48-A6AB-1D679702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ECF96CD-229D-8355-D3CA-605B8C773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8BF88D-8378-9E8C-D6AC-4EF38E5945D6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A7364-4835-803D-71F1-6150741FC43B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A88BA-18C0-ED48-56FB-38AEA30F8305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7B338-01A3-C1B1-4E98-E92A2C4DD24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17D8852-C8EF-B120-71A4-D7BDB9296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C40FF-9488-FFF4-4CDB-BCAB08CE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48234"/>
              </p:ext>
            </p:extLst>
          </p:nvPr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9A46C4FF-E9D4-EEB2-AE99-EC9B8A19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CD7A6B2-39B1-3B23-8275-056D3058A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DC37FDD-82AF-8E4A-0B5C-122459E8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6845B04A-2629-585A-E584-20169E7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7C55279-7205-E9F4-E9DB-0D6CF01F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FBA7FA-FA33-F5F7-66C7-DAAE701F54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630E0-63E9-7496-375D-DB0E4976CFC5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64203-098A-AE44-E800-C0C0E10C064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0C45BAB4-8736-9EC9-8156-B5DCDD44B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6977D98-318C-630B-8293-87E1B8EB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D15723F-7DB0-CF32-0798-2B606B700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A2986F-F82A-846A-9F21-6B43B9C8ED31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10.0.10.10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26301-76E1-EBBE-E18F-FC39EC10F7D2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63F56802-0AF3-D0A5-BE87-80494F70F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4F74B2C-DB1E-31F1-6157-EE98BEEF98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965A38A-9ED7-F40D-CE21-A21AE3FAAE9E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0E61F2-8ED7-BC17-32ED-539BE039FDF2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11642-EE1E-9699-702A-6632DDF0D89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03429A-FFFE-91A7-E2C2-6297ED7B7D8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568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B797CC14-147F-7359-C4FC-A5D2F2F4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r>
              <a:rPr lang="en-US" sz="1100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52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052">
              <a:lnSpc>
                <a:spcPct val="95000"/>
              </a:lnSpc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800" b="1" dirty="0">
                <a:solidFill>
                  <a:srgbClr val="000000"/>
                </a:solidFill>
                <a:latin typeface="Arial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B4C8CD0D-B90F-E503-3C88-B9C25AC5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7A89C78-4C3F-004D-EFDE-A97276BC3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B99F66-C6DD-D0B1-1ECC-407F72347D01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5B287-A2C1-E970-6D39-2B8997AEE8C9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9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12938-8DA9-6D6D-5269-B6C3C42E737C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40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E6648-7E04-E110-5CEF-9D71C995806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FD982A8-9B13-1479-EFA9-4CF081E3B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009946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240"/>
            <a:r>
              <a:rPr lang="en-US" sz="1000" b="1" dirty="0">
                <a:solidFill>
                  <a:srgbClr val="24609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240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Port1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IP 10.0.10.10</a:t>
            </a:r>
          </a:p>
          <a:p>
            <a:pPr algn="ctr" defTabSz="914240">
              <a:lnSpc>
                <a:spcPct val="90000"/>
              </a:lnSpc>
            </a:pPr>
            <a:r>
              <a:rPr lang="en-US" sz="800" b="1" dirty="0">
                <a:solidFill>
                  <a:srgbClr val="0099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/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lang="en-US" sz="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flipV="1">
            <a:off x="4159855" y="3304136"/>
            <a:ext cx="3145364" cy="261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lang="en-US" sz="800" b="1" dirty="0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3</cp:revision>
  <dcterms:created xsi:type="dcterms:W3CDTF">2025-01-02T22:25:19Z</dcterms:created>
  <dcterms:modified xsi:type="dcterms:W3CDTF">2025-01-02T22:57:41Z</dcterms:modified>
</cp:coreProperties>
</file>