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2FA1-1866-B04C-919C-2CCDAF30932B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8E15-EE95-C643-901C-D10ADA90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2995860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7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385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9581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965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8152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5277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0604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58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250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25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22101489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96655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9768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5002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10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51721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5093034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92916068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88817185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79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14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46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18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5537110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5537110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3653608" y="5956627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6977D98-318C-630B-8293-87E1B8EB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8" y="3601366"/>
            <a:ext cx="5555771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5555772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3641388" y="595973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B4C8CD0D-B90F-E503-3C88-B9C25AC5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FD982A8-9B13-1479-EFA9-4CF081E3B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10.0.10.10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flipV="1">
            <a:off x="3257421" y="3310939"/>
            <a:ext cx="3103037" cy="25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1</cp:revision>
  <dcterms:created xsi:type="dcterms:W3CDTF">2025-01-02T22:41:11Z</dcterms:created>
  <dcterms:modified xsi:type="dcterms:W3CDTF">2025-01-02T22:41:31Z</dcterms:modified>
</cp:coreProperties>
</file>