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«FAST_PROFILE» дает возможность даже начинающим программистам быстро, точно и удобно проводить замеры времени исполнения кода на С++, что избавляет от необходимости писать свои конструкции для данной цели, а также от необходимости скачивать отдельное приложение с GUI и разбираться в том, как правильно использовать ту или иную функцию, читая объемную документацию профилировщика.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Программа должна давать пользователю возможность выполнять следующие функции:</a:t>
            </a:r>
          </a:p>
          <a:p>
            <a:r>
              <a:rPr lang="en-US"/>
              <a:t> начинать замер времени;</a:t>
            </a:r>
          </a:p>
          <a:p>
            <a:r>
              <a:rPr lang="en-US"/>
              <a:t> заканчивать замер времени;</a:t>
            </a:r>
          </a:p>
          <a:p>
            <a:r>
              <a:rPr lang="en-US"/>
              <a:t> выводить результаты замеров в консоли;</a:t>
            </a:r>
          </a:p>
          <a:p>
            <a:r>
              <a:rPr lang="en-US"/>
              <a:t> выводить результаты замеров в отдельный файл (логировать</a:t>
            </a:r>
          </a:p>
          <a:p>
            <a:r>
              <a:rPr lang="en-US"/>
              <a:t>в .txt, .json, .csv);</a:t>
            </a:r>
          </a:p>
          <a:p>
            <a:r>
              <a:rPr lang="en-US"/>
              <a:t> создавать файлы с результатами проведенных измерений (на некоторых</a:t>
            </a:r>
          </a:p>
          <a:p>
            <a:r>
              <a:rPr lang="en-US"/>
              <a:t>различных входных данных, код программы остается таким же) для дальнейшего построения графиков на основе этих данных в форматах .csv, .json;</a:t>
            </a:r>
          </a:p>
          <a:p>
            <a:r>
              <a:rPr lang="en-US"/>
              <a:t> считать и выводить базовую аналитику результатов (выделение наибольшего и наименьшего времени исполнения того или иного участка кода);</a:t>
            </a:r>
          </a:p>
          <a:p>
            <a:r>
              <a:rPr lang="en-US"/>
              <a:t> подсвеченный синтаксис результатов, чтобы отличить вывод программы от вывода логов профайлера</a:t>
            </a:r>
          </a:p>
          <a:p>
            <a:r>
              <a:rPr lang="en-US"/>
              <a:t> указывать точность замеров времени (вывод в секундах, миллисекундах, микросекундах, наносекундах);</a:t>
            </a:r>
          </a:p>
          <a:p>
            <a:r>
              <a:rPr lang="en-US"/>
              <a:t> добавлять комментарии к i-ому замеру времени при вызове той или иной функции профилировщика;</a:t>
            </a:r>
          </a:p>
          <a:p>
            <a:r>
              <a:rPr lang="en-US"/>
              <a:t> выводить справку по командам;</a:t>
            </a:r>
          </a:p>
          <a:p>
            <a:r>
              <a:rPr lang="en-US"/>
              <a:t> дополнять функциональность путем наследования главного класса</a:t>
            </a:r>
          </a:p>
          <a:p>
            <a:r>
              <a:rPr lang="en-US"/>
              <a:t>профайлера;</a:t>
            </a:r>
          </a:p>
          <a:p>
            <a:r>
              <a:rPr lang="en-US"/>
              <a:t> подключать весь профилировщик путем добавления одного файла с</a:t>
            </a:r>
          </a:p>
          <a:p>
            <a:r>
              <a:rPr lang="en-US"/>
              <a:t>помощью директивы include;</a:t>
            </a:r>
          </a:p>
          <a:p>
            <a:r>
              <a:rPr lang="en-US"/>
              <a:t> удалять логи (как локально, так и глобально)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Работа с профилировщиком происходит через макросы</a:t>
            </a:r>
          </a:p>
          <a:p>
            <a:r>
              <a:rPr lang="en-US"/>
              <a:t/>
            </a:r>
          </a:p>
          <a:p>
            <a:r>
              <a:rPr lang="en-US"/>
              <a:t>ИЛИ:</a:t>
            </a:r>
          </a:p>
          <a:p>
            <a:r>
              <a:rPr lang="en-US"/>
              <a:t>Работа профайлера основана на макросах.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://github.com/FortovEgor/EasyProfiler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226633" y="-5468306"/>
            <a:ext cx="12906806" cy="129068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1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81574">
            <a:off x="9849516" y="2766381"/>
            <a:ext cx="15975639" cy="1298383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10408">
            <a:off x="5486400" y="6629736"/>
            <a:ext cx="7315200" cy="12502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02162" y="8197817"/>
            <a:ext cx="6099525" cy="133080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465044" y="8530480"/>
            <a:ext cx="81105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</a:pPr>
            <a:r>
              <a:rPr lang="en-US" sz="2599">
                <a:solidFill>
                  <a:srgbClr val="000000"/>
                </a:solidFill>
                <a:latin typeface="Montserrat Classic"/>
              </a:rPr>
              <a:t>Фортов Егор, БПИ214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8174" y="2251249"/>
            <a:ext cx="10146415" cy="236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</a:rPr>
              <a:t>FAST_PROFILE</a:t>
            </a:r>
          </a:p>
          <a:p>
            <a:pPr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8174" y="3808193"/>
            <a:ext cx="1014641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Встраиваемый профилировщик программного кода программ на С++ </a:t>
            </a:r>
          </a:p>
          <a:p>
            <a:pPr algn="ctr">
              <a:lnSpc>
                <a:spcPts val="270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80966" y="9809151"/>
            <a:ext cx="6307034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</a:pPr>
            <a:r>
              <a:rPr lang="en-US" sz="2599" u="sng">
                <a:solidFill>
                  <a:srgbClr val="000000"/>
                </a:solidFill>
                <a:latin typeface="Montserrat Classic"/>
                <a:hlinkClick r:id="rId10" tooltip="http://github.com/FortovEgor/EasyProfiler"/>
              </a:rPr>
              <a:t>github.com/FortovEgor/EasyProfiler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705926" y="3004515"/>
            <a:ext cx="14564970" cy="145649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38531" y="-9798397"/>
            <a:ext cx="14564970" cy="145649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41427" y="1439163"/>
            <a:ext cx="683523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СТРУКТУРА ПРЕЗЕНТАЦИИ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39376" y="5238750"/>
            <a:ext cx="502815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 Bold"/>
              </a:rPr>
              <a:t>А зачем?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9376" y="6026005"/>
            <a:ext cx="502815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 Bold"/>
              </a:rPr>
              <a:t>Что умеет?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9376" y="6813260"/>
            <a:ext cx="502815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 Bold"/>
              </a:rPr>
              <a:t>Начало работы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39376" y="7600514"/>
            <a:ext cx="502815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 Bold"/>
              </a:rPr>
              <a:t>Основные макросы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39376" y="8391089"/>
            <a:ext cx="502815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 Bold"/>
              </a:rPr>
              <a:t>Демонстрация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87700">
            <a:off x="10141767" y="4817996"/>
            <a:ext cx="12426899" cy="1009968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-6125309" y="4884762"/>
            <a:ext cx="10762620" cy="87470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58663">
            <a:off x="6731804" y="6414267"/>
            <a:ext cx="7315200" cy="125023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66781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А ЗАЧЕМ?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66435" y="2970572"/>
            <a:ext cx="5777565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Работает "из коробки"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6435" y="3920899"/>
            <a:ext cx="5207773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In-place color output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6435" y="7134634"/>
            <a:ext cx="502815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Короткая документация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66435" y="8417566"/>
            <a:ext cx="5207773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Масштабируемость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66435" y="6184039"/>
            <a:ext cx="5207773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Точность результата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66435" y="4871494"/>
            <a:ext cx="502815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Удобный формат логов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5420970" y="-6253785"/>
            <a:ext cx="14564970" cy="145649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6530576" y="6824270"/>
            <a:ext cx="2434030" cy="243403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0383" y="6828572"/>
            <a:ext cx="9869980" cy="986998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113397" y="895350"/>
            <a:ext cx="602443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ЧТО УМЕЕТ?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73754" y="2722637"/>
            <a:ext cx="6074328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Ставить временные метки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73754" y="3581440"/>
            <a:ext cx="607432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Проводить замер времени между ними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73754" y="5983294"/>
            <a:ext cx="607432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Выводить результат в консоль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73754" y="7183444"/>
            <a:ext cx="607432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Выводить результат в логи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73754" y="4783144"/>
            <a:ext cx="607432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Оставлять комментарии к замерам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849" y="895350"/>
            <a:ext cx="999871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НАЧАЛО РАБОТЫ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true" rot="2700000">
            <a:off x="10168747" y="-5197216"/>
            <a:ext cx="12789569" cy="103944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43211">
            <a:off x="-2385201" y="6220695"/>
            <a:ext cx="9797381" cy="979738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456494" y="3924967"/>
            <a:ext cx="665777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3499" u="sng">
                <a:solidFill>
                  <a:srgbClr val="000000"/>
                </a:solidFill>
                <a:latin typeface="Montserrat Classic"/>
              </a:rPr>
              <a:t>Дальнейшие действия: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8894" y="4700316"/>
            <a:ext cx="665777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Положить файл &lt;profiler.hpp&gt; и директорию include в одну директорию вместе с тестирумой программой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5849" y="2442729"/>
            <a:ext cx="9998717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Для начала рекомендуется ознакомиться с документацией (help.txt в директории include)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8894" y="6784998"/>
            <a:ext cx="6657774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Подключить в тестируемую программу файл "profiler.hpp"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08894" y="8145168"/>
            <a:ext cx="6657774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28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</a:rPr>
              <a:t>Прописать нужные макросы в нужных местах вашего тестируемого кода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799540">
            <a:off x="-2867334" y="-4361769"/>
            <a:ext cx="12335518" cy="123355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16270936" y="1476190"/>
            <a:ext cx="10511311" cy="1051131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175069"/>
            <a:ext cx="514771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Montserrat Classic Bold"/>
              </a:rPr>
              <a:t>МАКРОСЫ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03891"/>
            <a:ext cx="529877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 Classic"/>
              </a:rPr>
              <a:t>Список основых макросов для работы профайлера.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31311" y="915432"/>
            <a:ext cx="593962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Первая временная метка, начало i-ого замера / + и вывод соответствующего сообщения в консоль)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31311" y="351562"/>
            <a:ext cx="347691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14FDD"/>
                </a:solidFill>
                <a:latin typeface="Montserrat Classic Bold"/>
              </a:rPr>
              <a:t>START / STARTP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31311" y="2668096"/>
            <a:ext cx="593962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Вторая временная метка, конец i-ого замера / + вывод соответствующего сообщения в консоль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1311" y="2106121"/>
            <a:ext cx="347691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14FDD"/>
                </a:solidFill>
                <a:latin typeface="Montserrat Classic Bold"/>
              </a:rPr>
              <a:t>END / ENDP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31311" y="6700346"/>
            <a:ext cx="593962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Вывод в консоль последнего результата / -||- в нужной размерности (по умолчанию милисек)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31311" y="5604971"/>
            <a:ext cx="514660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14FDD"/>
                </a:solidFill>
                <a:latin typeface="Montserrat Classic Bold"/>
              </a:rPr>
              <a:t>PRINT_TIME / PRINT_TIME_IN_? 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68860">
            <a:off x="3711468" y="4090254"/>
            <a:ext cx="6484275" cy="110822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131311" y="3855546"/>
            <a:ext cx="48126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14FDD"/>
                </a:solidFill>
                <a:latin typeface="Montserrat Classic Bold"/>
              </a:rPr>
              <a:t>END_COMMENT(STR)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31311" y="4417521"/>
            <a:ext cx="593962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Вторая временная метка, конец i-ого замера + вывод соответствующего сообщения в консоль с комментарием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31311" y="7535371"/>
            <a:ext cx="48126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14FDD"/>
                </a:solidFill>
                <a:latin typeface="Montserrat Classic Bold"/>
              </a:rPr>
              <a:t>SHOW_ALL_LOGS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31311" y="8097346"/>
            <a:ext cx="593962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Вывод в консоль всех логов текущей сессии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31311" y="8856795"/>
            <a:ext cx="593962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u="sng">
                <a:solidFill>
                  <a:srgbClr val="000000"/>
                </a:solidFill>
                <a:latin typeface="Montserrat Classic Bold"/>
              </a:rPr>
              <a:t>Все другие макросы, а их алиасы можно посмотреть в документации данного ПО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233938">
            <a:off x="8102525" y="-1178810"/>
            <a:ext cx="17455984" cy="1745598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772022" y="2217763"/>
            <a:ext cx="5851474" cy="5851474"/>
            <a:chOff x="0" y="0"/>
            <a:chExt cx="7801965" cy="7801965"/>
          </a:xfrm>
        </p:grpSpPr>
        <p:sp>
          <p:nvSpPr>
            <p:cNvPr name="AutoShape 4" id="4"/>
            <p:cNvSpPr/>
            <p:nvPr/>
          </p:nvSpPr>
          <p:spPr>
            <a:xfrm rot="-2700000">
              <a:off x="-1543944" y="3829086"/>
              <a:ext cx="10889852" cy="0"/>
            </a:xfrm>
            <a:prstGeom prst="line">
              <a:avLst/>
            </a:prstGeom>
            <a:ln cap="rnd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2700000">
              <a:off x="-1543944" y="3829086"/>
              <a:ext cx="10889852" cy="0"/>
            </a:xfrm>
            <a:prstGeom prst="line">
              <a:avLst/>
            </a:prstGeom>
            <a:ln cap="rnd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466499" y="4492188"/>
            <a:ext cx="1925923" cy="130262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03810" y="6254391"/>
            <a:ext cx="1187899" cy="181484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47282" y="4311488"/>
            <a:ext cx="1676214" cy="166402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65747" y="2204774"/>
            <a:ext cx="1664024" cy="166402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34832" y="3801907"/>
            <a:ext cx="7928998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09"/>
              </a:lnSpc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ДЕМОНСТРАЦИЯ РАБОТЫ</a:t>
            </a:r>
          </a:p>
        </p:txBody>
      </p:sp>
      <p:grpSp>
        <p:nvGrpSpPr>
          <p:cNvPr name="Group 11" id="11"/>
          <p:cNvGrpSpPr/>
          <p:nvPr/>
        </p:nvGrpSpPr>
        <p:grpSpPr>
          <a:xfrm rot="-2161630">
            <a:off x="-3411004" y="8298540"/>
            <a:ext cx="11806013" cy="10145793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291458">
            <a:off x="14642159" y="-7232502"/>
            <a:ext cx="15191719" cy="1519171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291458">
            <a:off x="-11545878" y="2327783"/>
            <a:ext cx="15191719" cy="1519171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098001" y="3162490"/>
            <a:ext cx="12091998" cy="232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4"/>
              </a:lnSpc>
              <a:spcBef>
                <a:spcPct val="0"/>
              </a:spcBef>
            </a:pPr>
            <a:r>
              <a:rPr lang="en-US" sz="13510">
                <a:solidFill>
                  <a:srgbClr val="000000"/>
                </a:solidFill>
                <a:latin typeface="Montserrat Classic Bold"/>
              </a:rPr>
              <a:t>СПАСИБО!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DAFi-oJgS98</dc:identifier>
  <dcterms:modified xsi:type="dcterms:W3CDTF">2011-08-01T06:04:30Z</dcterms:modified>
  <cp:revision>1</cp:revision>
  <dc:title>Фортов Егор, БПИ214</dc:title>
</cp:coreProperties>
</file>