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e951a61d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e951a61d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e951a61d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e951a61d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e951a61d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e951a61d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e951a61d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e951a61d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e951a61d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e951a61d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e951a61d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e951a61d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e951a61d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e951a61d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e951a61d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e951a61d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e951a61d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e951a61d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e951a61d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e951a61d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e951a61d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e951a61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e951a61d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e951a61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DtWWDg0vRUaCSrHvi0FI5R6rO9me2X3c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770425" y="1647800"/>
            <a:ext cx="76041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Комплексный анализ игр Steam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Фортов Егор, поток №2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42069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Описательная статистика цен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600"/>
              <a:t>Вывод: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</a:rPr>
              <a:t>цены колеблются от 0 до 100$ с распределением на рис.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525" y="1595150"/>
            <a:ext cx="4528675" cy="311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49971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Зависимость цены игры от мин. ОЗУ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Вывод: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</a:rPr>
              <a:t>чем меньше ОЗУ, тем дешевле игра и, следовательно, тем более простую игру пользователь может себе позволить с т.з. "железа" своей машины</a:t>
            </a:r>
            <a:endParaRPr sz="16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025" y="1860150"/>
            <a:ext cx="3580926" cy="26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Дальнейшее развитие проекта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Вывод игры на рынок Steam с </a:t>
            </a:r>
            <a:r>
              <a:rPr lang="ru"/>
              <a:t>параметрами, решение о которых принято на основе полученных результатов (технические параметры при этом должны быть также подкреплены профилированием программы)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Анализ динамики покупок игры, корректировка цены игры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случае успеха - выпуск новых версий игры, корректировка цены игры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п.2 and so 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Python notebook: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https://colab.research.google.com/drive/1DtWWDg0vRUaCSrHvi0FI5R6rO9me2X3c?usp=sharing</a:t>
            </a:r>
            <a:br>
              <a:rPr lang="ru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методы для получения url ТОП-ых игр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Написать методы для получения ключевых параметров данных игр (цена, мин. и рек. требования по CPU, RAM, GPU и др.)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Проанализировать полученные результаты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Сделать выводы из анализа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Предоставить артефакты исследования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проекта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Обусловлена вывода на рынок Steam стартапа в сфере десктопных игр (“Теневая экономика”)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Альтернативные решения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LLM - не умеет парсить сайты и проводить их анализ (слабый уровень автоматизации)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Сторонние решения - в силу специфичности задачи открытых проектов, решающих данную задачу, не обнаружено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Реализованная функциональность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LLM - не умеет парсить сайты и проводить их анализ (слабый уровень автоматизации)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Сторонние решения - в силу специфичности задачи открытых проектов, решающих данную задачу, не обнаружено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Инструментарий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Requests - получение html-кода страницыъ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BeautifulSoup - работа с элементами html-страницы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Selenium - работа с веб-браузером (напр., пролистывание страницы с дин. контентом)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Webdriver-manager - замена локального запуска Google WebDriver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Numpy - работа с массивами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Pandas - “продвинутая ”работа с датафреймами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Excel - для хранения результатов и корректировки таблиц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др. утилитные решения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Общее кол-во проанализированных игр - 135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Кол-во игр, дороже 30$ - 33 шт. (~25%)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Частотный анализ мин. ОЗУ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050" y="1152425"/>
            <a:ext cx="1866500" cy="359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8155" y="2109700"/>
            <a:ext cx="2904200" cy="25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4893000" cy="35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Зависимость цены игры от требуемого пространства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/>
              <a:t>Вывод: </a:t>
            </a:r>
            <a:r>
              <a:rPr lang="ru" sz="1600">
                <a:solidFill>
                  <a:srgbClr val="666666"/>
                </a:solidFill>
                <a:highlight>
                  <a:srgbClr val="FFFFFF"/>
                </a:highlight>
              </a:rPr>
              <a:t>зависимость отсутствует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600" y="1519325"/>
            <a:ext cx="4336674" cy="304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