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5097-C75A-439F-8CD4-F748CE33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06BE8-76B1-4DFC-98A2-81608D37B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B4A0-51A5-4DDF-8184-4433380E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39C3-F2D6-4516-A4EA-8032F85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5361-061D-422B-AAC6-AFEF9E18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A899-0DD7-49CD-BFC0-3422719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B853-246B-4944-B6B3-757A47C02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537D-7C27-4C61-9B11-81C5B418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7DFB-E14E-4FCC-AE38-E91C3E2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572B-92A6-4335-9DAB-062F7E69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5AB6C-35CC-4B1B-AF93-85C50B2D1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DF1D-4779-42E8-B83F-94BC9973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542B-CE4A-462E-85B5-95891D62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9DFB-AD4A-4547-89BF-0BF8CAD1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E9B-6EC4-4BA2-8524-CC26DF12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07F8-B059-4170-8A9C-038039AD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633F-E680-4758-89D4-2432FB5A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E0AA-33A1-4264-BAD2-48B7728D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B6C5-26EC-4452-A80F-5607346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07C2-C7A1-477A-B28B-039615D2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81CE-0F55-4A34-8580-4445D837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C4800-831C-4E6D-BA2B-5A758389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9E90-E11C-46B5-8C32-37970922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9401-B03A-4E14-9C03-4975E5A7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46A6-B9F6-416F-BE9E-EDEFE39E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A55D-1ACE-43B9-8E0A-B0C7D659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0A32-BAA1-486B-B11E-C0707F077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6787E-6EA2-498D-BAD7-0CF9D9CA9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BB4F-1E4B-4302-8C8B-768AA845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AC18-F58A-49EF-A384-0F164269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FD78-0CBA-4F1D-99C8-203D35F1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A6B9-EA90-4743-B070-03FA17D5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235D-CD52-44C5-9C23-71B80E89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E80D-AAC4-4CA2-A526-B98B1093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F08AB-A72E-437C-81FB-D08E310B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3C5B7-E4E3-4F70-8DFB-E30673D63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8A137-59C1-436D-B820-60B8B29E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DCFF0-CC6C-414F-BDF2-801A549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98E69-9D27-488A-82F2-CBD69570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DACB-0A17-4954-832B-0AF7C78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FFE8D-30DF-461E-B13C-0A174866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0150C-73E5-4DDF-8417-58035732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136B2-9B7C-4CD8-90F2-C4AAC1C3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2198E-4DD1-45E2-904C-A252D3B3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8A398-F35B-498E-95A5-BFAC600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5677-9A29-4B39-9BBC-39ECA996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40E-B12F-412C-862F-F949FCAD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1C03-5FA1-4028-8D7C-3201CB05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8A99-B2B4-4D01-BEFC-EF880C6C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37AB-50D0-4BD1-B8BC-E7BFD332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2F06-8E62-45B1-A3C9-393D0CA6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058D-CB65-456F-BAD5-90651CE9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CF99-55CB-47CC-B7B6-300D84FC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0872B-88F3-4915-A07D-26C12B5B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E4A7C-346B-4E15-A475-AE35143D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02879-2033-425F-9025-48FD14D7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468F6-4B05-4882-B1BE-A6320C88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25B8-BC67-46B2-8435-A67C8D5E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02684-350E-468A-BEA0-F1C4C099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AC82F-BEB4-4774-97EF-C48F63C5F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8FD8-E6AB-4362-9D6C-A458D7C24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8E31-6777-4A85-8A1E-903098430EC0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6868-17E2-424E-9633-099B0516A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F46D-5CEE-4EEB-9481-179B8B8F2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CFEA-D789-4AEE-B99B-7508BAB7D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luepenguin.com/student-loans/average-cost-of-colle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CC7B-19A3-4B78-8226-5C7A6F464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FortunED</a:t>
            </a:r>
            <a:r>
              <a:rPr lang="en-US" dirty="0"/>
              <a:t> Tellers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8DC0-EA51-46C3-8C89-BDFC022D2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69E1-69CB-40F7-BE3D-779E955B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1 –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F719-2B37-40FA-AC07-EC55ED49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you? CARDS</a:t>
            </a:r>
          </a:p>
          <a:p>
            <a:pPr lvl="1"/>
            <a:r>
              <a:rPr lang="en-US" dirty="0"/>
              <a:t>High School Student</a:t>
            </a:r>
          </a:p>
          <a:p>
            <a:pPr lvl="1"/>
            <a:r>
              <a:rPr lang="en-US" dirty="0"/>
              <a:t>College Student</a:t>
            </a:r>
          </a:p>
          <a:p>
            <a:pPr lvl="1"/>
            <a:r>
              <a:rPr lang="en-US" dirty="0"/>
              <a:t>Parent/Guardian</a:t>
            </a:r>
          </a:p>
          <a:p>
            <a:r>
              <a:rPr lang="en-US" dirty="0"/>
              <a:t>Pop-up: Gender and Ethnicity</a:t>
            </a:r>
          </a:p>
          <a:p>
            <a:pPr lvl="1"/>
            <a:r>
              <a:rPr lang="en-US" dirty="0"/>
              <a:t>If data sets provide salary by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7DF1-0E90-436F-9FC7-4E92E426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 – 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A053-B10D-4546-A43C-68151876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Where do you live?</a:t>
            </a:r>
          </a:p>
          <a:p>
            <a:pPr lvl="1"/>
            <a:r>
              <a:rPr lang="en-US" dirty="0"/>
              <a:t>In State or Out of State?</a:t>
            </a:r>
          </a:p>
          <a:p>
            <a:r>
              <a:rPr lang="en-US" dirty="0"/>
              <a:t>Industry of interest?</a:t>
            </a:r>
          </a:p>
          <a:p>
            <a:r>
              <a:rPr lang="en-US" dirty="0"/>
              <a:t>When are you thinking about enrolling in college?</a:t>
            </a:r>
          </a:p>
          <a:p>
            <a:endParaRPr lang="en-US" dirty="0"/>
          </a:p>
          <a:p>
            <a:r>
              <a:rPr lang="en-US" dirty="0"/>
              <a:t>Show:</a:t>
            </a:r>
          </a:p>
          <a:p>
            <a:pPr lvl="1"/>
            <a:r>
              <a:rPr lang="en-US" dirty="0"/>
              <a:t>Degree attainment required</a:t>
            </a:r>
          </a:p>
          <a:p>
            <a:pPr lvl="1"/>
            <a:r>
              <a:rPr lang="en-US" dirty="0"/>
              <a:t>College Options/ Cost of Tuition (would change based on year they start college)</a:t>
            </a:r>
          </a:p>
          <a:p>
            <a:pPr lvl="1"/>
            <a:r>
              <a:rPr lang="en-US" dirty="0"/>
              <a:t>Starting Salary (if available)</a:t>
            </a:r>
          </a:p>
          <a:p>
            <a:pPr lvl="1"/>
            <a:r>
              <a:rPr lang="en-US" dirty="0"/>
              <a:t>Career options within Industry (if we can map that)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3BE3-AA9A-47C0-951A-2E592B15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 –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4DF5-3AC2-4BCE-9D81-0019F00C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Pick State of your University</a:t>
            </a:r>
          </a:p>
          <a:p>
            <a:r>
              <a:rPr lang="en-US" dirty="0"/>
              <a:t>What’s your industry/major?</a:t>
            </a:r>
          </a:p>
          <a:p>
            <a:r>
              <a:rPr lang="en-US" dirty="0"/>
              <a:t>Graduation year?</a:t>
            </a:r>
          </a:p>
          <a:p>
            <a:r>
              <a:rPr lang="en-US" dirty="0"/>
              <a:t>What is your student loan?</a:t>
            </a:r>
          </a:p>
          <a:p>
            <a:r>
              <a:rPr lang="en-US" dirty="0"/>
              <a:t>How many years do you want to pay it off?</a:t>
            </a:r>
          </a:p>
          <a:p>
            <a:endParaRPr lang="en-US" dirty="0"/>
          </a:p>
          <a:p>
            <a:r>
              <a:rPr lang="en-US" dirty="0"/>
              <a:t>Show:</a:t>
            </a:r>
          </a:p>
          <a:p>
            <a:pPr lvl="1"/>
            <a:r>
              <a:rPr lang="en-US" dirty="0"/>
              <a:t>Career options for Major (rank by salary)</a:t>
            </a:r>
          </a:p>
          <a:p>
            <a:pPr lvl="1"/>
            <a:r>
              <a:rPr lang="en-US" dirty="0"/>
              <a:t>Cost of living vs Starting Salary (create algorithm)</a:t>
            </a:r>
          </a:p>
          <a:p>
            <a:pPr lvl="2"/>
            <a:r>
              <a:rPr lang="en-US" dirty="0"/>
              <a:t>Rank of cities to job hunt</a:t>
            </a:r>
          </a:p>
          <a:p>
            <a:pPr lvl="1"/>
            <a:r>
              <a:rPr lang="en-US" dirty="0"/>
              <a:t>How much they have to pay every month to pay off student loan (ML)</a:t>
            </a:r>
          </a:p>
          <a:p>
            <a:pPr lvl="1"/>
            <a:r>
              <a:rPr lang="en-US" dirty="0"/>
              <a:t>Scrape indeed for Internships based on industry and state (if we have time)</a:t>
            </a:r>
          </a:p>
        </p:txBody>
      </p:sp>
    </p:spTree>
    <p:extLst>
      <p:ext uri="{BB962C8B-B14F-4D97-AF65-F5344CB8AC3E}">
        <p14:creationId xmlns:p14="http://schemas.microsoft.com/office/powerpoint/2010/main" val="414355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FBF8-3D55-4233-A7A5-794AED9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2 – Parent/Guardian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5856-5151-4467-877B-1A039636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3"/>
            <a:ext cx="10515600" cy="4351338"/>
          </a:xfrm>
        </p:spPr>
        <p:txBody>
          <a:bodyPr/>
          <a:lstStyle/>
          <a:p>
            <a:r>
              <a:rPr lang="en-US" dirty="0"/>
              <a:t>Child’s Ethnicity and Gender</a:t>
            </a:r>
          </a:p>
          <a:p>
            <a:r>
              <a:rPr lang="en-US" dirty="0"/>
              <a:t>Show:</a:t>
            </a:r>
          </a:p>
          <a:p>
            <a:pPr lvl="1"/>
            <a:r>
              <a:rPr lang="en-US" dirty="0"/>
              <a:t>Employment rate by degree attainment</a:t>
            </a:r>
          </a:p>
          <a:p>
            <a:pPr lvl="1"/>
            <a:r>
              <a:rPr lang="en-US" dirty="0"/>
              <a:t>Some </a:t>
            </a:r>
            <a:r>
              <a:rPr lang="en-US"/>
              <a:t>graphs from here: </a:t>
            </a:r>
            <a:r>
              <a:rPr lang="en-US">
                <a:hlinkClick r:id="rId2"/>
              </a:rPr>
              <a:t>https://www.valuepenguin.com/student-loans/average-cost-of-college</a:t>
            </a:r>
            <a:endParaRPr lang="en-US" dirty="0"/>
          </a:p>
          <a:p>
            <a:pPr lvl="1"/>
            <a:r>
              <a:rPr lang="en-US" dirty="0"/>
              <a:t>For more info: click high school or college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FortunED Tellers</vt:lpstr>
      <vt:lpstr>Page 1 – Homepage</vt:lpstr>
      <vt:lpstr>Page 2 – HS</vt:lpstr>
      <vt:lpstr>Page 2 – College</vt:lpstr>
      <vt:lpstr>Parent 2 – Parent/Guardian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FortunED Tellers</dc:title>
  <dc:creator>Swati D</dc:creator>
  <cp:lastModifiedBy>Swati D</cp:lastModifiedBy>
  <cp:revision>7</cp:revision>
  <dcterms:created xsi:type="dcterms:W3CDTF">2020-06-30T23:02:25Z</dcterms:created>
  <dcterms:modified xsi:type="dcterms:W3CDTF">2020-07-01T00:28:09Z</dcterms:modified>
</cp:coreProperties>
</file>