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5"/>
  </p:notesMasterIdLst>
  <p:sldIdLst>
    <p:sldId id="295" r:id="rId2"/>
    <p:sldId id="303" r:id="rId3"/>
    <p:sldId id="30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722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951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31/07/2019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31/07/2019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31/07/2019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31/07/2019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31/07/2019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31/07/2019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31/07/2019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31/07/2019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31/07/2019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31/07/2019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31/07/2019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31/07/2019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31/07/2019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31/07/2019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31/07/2019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31/07/2019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31/07/2019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31/07/2019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7" y="1122669"/>
            <a:ext cx="8505000" cy="69850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COBOL (</a:t>
            </a:r>
            <a:r>
              <a:rPr lang="en-US" sz="3200" b="1" i="1" dirty="0" err="1">
                <a:solidFill>
                  <a:srgbClr val="FF0000"/>
                </a:solidFill>
              </a:rPr>
              <a:t>CO</a:t>
            </a:r>
            <a:r>
              <a:rPr lang="en-US" sz="3200" b="1" i="1" dirty="0" err="1">
                <a:solidFill>
                  <a:schemeClr val="bg1"/>
                </a:solidFill>
              </a:rPr>
              <a:t>mmon</a:t>
            </a:r>
            <a:r>
              <a:rPr lang="en-US" sz="3200" b="1" i="1" dirty="0">
                <a:solidFill>
                  <a:schemeClr val="bg1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sz="3200" b="1" i="1" dirty="0">
                <a:solidFill>
                  <a:schemeClr val="bg1"/>
                </a:solidFill>
              </a:rPr>
              <a:t>usiness </a:t>
            </a:r>
            <a:r>
              <a:rPr lang="en-US" sz="3200" b="1" i="1" dirty="0">
                <a:solidFill>
                  <a:srgbClr val="FF0000"/>
                </a:solidFill>
              </a:rPr>
              <a:t>O</a:t>
            </a:r>
            <a:r>
              <a:rPr lang="en-US" sz="3200" b="1" i="1" dirty="0">
                <a:solidFill>
                  <a:schemeClr val="bg1"/>
                </a:solidFill>
              </a:rPr>
              <a:t>riented </a:t>
            </a:r>
            <a:r>
              <a:rPr lang="en-US" sz="3200" b="1" i="1" dirty="0">
                <a:solidFill>
                  <a:srgbClr val="FF0000"/>
                </a:solidFill>
              </a:rPr>
              <a:t>L</a:t>
            </a:r>
            <a:r>
              <a:rPr lang="en-US" sz="3200" b="1" i="1" dirty="0">
                <a:solidFill>
                  <a:schemeClr val="bg1"/>
                </a:solidFill>
              </a:rPr>
              <a:t>anguage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 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Grace Murray Hopper(1906-1993)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200" dirty="0">
              <a:solidFill>
                <a:schemeClr val="bg1"/>
              </a:solidFill>
            </a:endParaRP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r>
              <a:rPr lang="pt-BR" sz="3200" u="sng" spc="-1" dirty="0">
                <a:solidFill>
                  <a:schemeClr val="bg1"/>
                </a:solidFill>
                <a:latin typeface="Rockwell"/>
              </a:rPr>
              <a:t>Linguagem </a:t>
            </a:r>
            <a:r>
              <a:rPr lang="pt-BR" sz="3200" u="sng" spc="-1" dirty="0" err="1">
                <a:solidFill>
                  <a:schemeClr val="bg1"/>
                </a:solidFill>
                <a:latin typeface="Rockwell"/>
              </a:rPr>
              <a:t>Flow-Matic</a:t>
            </a:r>
            <a:r>
              <a:rPr lang="pt-BR" sz="3200" u="sng" spc="-1" dirty="0">
                <a:solidFill>
                  <a:schemeClr val="bg1"/>
                </a:solidFill>
                <a:latin typeface="Rockwell"/>
              </a:rPr>
              <a:t>(1955)</a:t>
            </a: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endParaRPr lang="pt-BR" sz="3200" u="sng" spc="-1" dirty="0">
              <a:solidFill>
                <a:schemeClr val="bg1"/>
              </a:solidFill>
              <a:latin typeface="Rockwell"/>
            </a:endParaRP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endParaRPr lang="pt-BR" sz="3200" u="sng" spc="-1" dirty="0">
              <a:solidFill>
                <a:schemeClr val="bg1"/>
              </a:solidFill>
              <a:latin typeface="Rockwell"/>
            </a:endParaRP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endParaRPr lang="pt-BR" sz="3200" u="sng" spc="-1" dirty="0">
              <a:solidFill>
                <a:schemeClr val="bg1"/>
              </a:solidFill>
              <a:latin typeface="Rockwel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chemeClr val="accent6">
                  <a:lumMod val="20000"/>
                  <a:lumOff val="80000"/>
                </a:schemeClr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pic>
        <p:nvPicPr>
          <p:cNvPr id="9" name="Figura1">
            <a:extLst>
              <a:ext uri="{FF2B5EF4-FFF2-40B4-BE49-F238E27FC236}">
                <a16:creationId xmlns:a16="http://schemas.microsoft.com/office/drawing/2014/main" id="{C0784D30-4C6E-4572-B7B9-634FF6DE2DB4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17093" y="3412816"/>
            <a:ext cx="2381250" cy="298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726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7" y="1122669"/>
            <a:ext cx="8505000" cy="92010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200" b="1" dirty="0">
                <a:solidFill>
                  <a:schemeClr val="bg1"/>
                </a:solidFill>
              </a:rPr>
              <a:t>Departamento</a:t>
            </a:r>
            <a:r>
              <a:rPr lang="en-US" sz="3200" b="1" dirty="0">
                <a:solidFill>
                  <a:schemeClr val="bg1"/>
                </a:solidFill>
              </a:rPr>
              <a:t> de </a:t>
            </a:r>
            <a:r>
              <a:rPr lang="pt-BR" sz="3200" b="1" dirty="0">
                <a:solidFill>
                  <a:schemeClr val="bg1"/>
                </a:solidFill>
              </a:rPr>
              <a:t>defesa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pt-BR" sz="3200" b="1" dirty="0">
                <a:solidFill>
                  <a:schemeClr val="bg1"/>
                </a:solidFill>
              </a:rPr>
              <a:t>norte</a:t>
            </a:r>
            <a:r>
              <a:rPr lang="en-US" sz="3200" b="1" dirty="0">
                <a:solidFill>
                  <a:schemeClr val="bg1"/>
                </a:solidFill>
              </a:rPr>
              <a:t> americano (1959) -&gt; COBOL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 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COBOL-68, COBOL-74 ,  COBOL-85, ISO COBOL 2002;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en-US" sz="3200" b="1" u="sng" spc="-1" dirty="0">
              <a:solidFill>
                <a:schemeClr val="bg1"/>
              </a:solidFill>
              <a:latin typeface="Rockwel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200" b="1" u="sng" spc="-1" dirty="0">
                <a:solidFill>
                  <a:schemeClr val="bg1"/>
                </a:solidFill>
                <a:latin typeface="Rockwell"/>
              </a:rPr>
              <a:t>Implementações</a:t>
            </a:r>
            <a:r>
              <a:rPr lang="en-US" sz="3200" b="1" u="sng" spc="-1" dirty="0">
                <a:solidFill>
                  <a:schemeClr val="bg1"/>
                </a:solidFill>
                <a:latin typeface="Rockwell"/>
              </a:rPr>
              <a:t> do COBOL: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Microsoft COBOL;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Micro Focus Visual COBOL</a:t>
            </a:r>
          </a:p>
          <a:p>
            <a:pPr indent="-216000">
              <a:buClr>
                <a:srgbClr val="FFFFFF"/>
              </a:buClr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FUJITSU NET COBOL</a:t>
            </a:r>
            <a:endParaRPr lang="pt-BR" sz="2400" b="1" dirty="0">
              <a:solidFill>
                <a:schemeClr val="bg1"/>
              </a:solidFill>
            </a:endParaRPr>
          </a:p>
          <a:p>
            <a:pPr indent="-216000">
              <a:buClr>
                <a:srgbClr val="FFFFFF"/>
              </a:buClr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IBM COBOL</a:t>
            </a:r>
            <a:endParaRPr lang="pt-BR" sz="2400" b="1" dirty="0">
              <a:solidFill>
                <a:schemeClr val="bg1"/>
              </a:solidFill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2400" b="1" dirty="0" err="1">
                <a:solidFill>
                  <a:srgbClr val="FFFF00"/>
                </a:solidFill>
              </a:rPr>
              <a:t>GnuCOBOL</a:t>
            </a:r>
            <a:endParaRPr lang="pt-BR" sz="2400" b="1" dirty="0">
              <a:solidFill>
                <a:srgbClr val="FFFF00"/>
              </a:solidFill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200" u="sng" spc="-1" dirty="0">
              <a:solidFill>
                <a:schemeClr val="bg1"/>
              </a:solidFill>
              <a:latin typeface="Rockwell"/>
            </a:endParaRP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endParaRPr lang="pt-BR" sz="3200" u="sng" spc="-1" dirty="0">
              <a:solidFill>
                <a:schemeClr val="bg1"/>
              </a:solidFill>
              <a:latin typeface="Rockwell"/>
            </a:endParaRP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endParaRPr lang="pt-BR" sz="3200" u="sng" spc="-1" dirty="0">
              <a:solidFill>
                <a:schemeClr val="bg1"/>
              </a:solidFill>
              <a:latin typeface="Rockwel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chemeClr val="accent6">
                  <a:lumMod val="20000"/>
                  <a:lumOff val="80000"/>
                </a:schemeClr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2</a:t>
            </a:r>
          </a:p>
        </p:txBody>
      </p:sp>
      <p:pic>
        <p:nvPicPr>
          <p:cNvPr id="1026" name="Picture 2" descr="Resultado de imagem para departamento defesa estados unidos logo">
            <a:extLst>
              <a:ext uri="{FF2B5EF4-FFF2-40B4-BE49-F238E27FC236}">
                <a16:creationId xmlns:a16="http://schemas.microsoft.com/office/drawing/2014/main" id="{9B1FB165-C739-4224-A243-AB7FBD1FE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44" y="609120"/>
            <a:ext cx="1812988" cy="181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8D48C2D-598F-4E42-9D07-55C178EE4E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1" y="4525311"/>
            <a:ext cx="3475404" cy="20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949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4774</TotalTime>
  <Words>68</Words>
  <Application>Microsoft Office PowerPoint</Application>
  <PresentationFormat>Apresentação na tela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584</cp:revision>
  <dcterms:created xsi:type="dcterms:W3CDTF">2016-04-03T03:28:05Z</dcterms:created>
  <dcterms:modified xsi:type="dcterms:W3CDTF">2019-07-31T03:52:19Z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