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55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OR(OU):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39245D6-B893-4E94-8429-160B2FB8E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80355"/>
              </p:ext>
            </p:extLst>
          </p:nvPr>
        </p:nvGraphicFramePr>
        <p:xfrm>
          <a:off x="168812" y="2032451"/>
          <a:ext cx="8854888" cy="1765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722">
                  <a:extLst>
                    <a:ext uri="{9D8B030D-6E8A-4147-A177-3AD203B41FA5}">
                      <a16:colId xmlns:a16="http://schemas.microsoft.com/office/drawing/2014/main" val="2965424191"/>
                    </a:ext>
                  </a:extLst>
                </a:gridCol>
                <a:gridCol w="2213722">
                  <a:extLst>
                    <a:ext uri="{9D8B030D-6E8A-4147-A177-3AD203B41FA5}">
                      <a16:colId xmlns:a16="http://schemas.microsoft.com/office/drawing/2014/main" val="3752388914"/>
                    </a:ext>
                  </a:extLst>
                </a:gridCol>
                <a:gridCol w="2213722">
                  <a:extLst>
                    <a:ext uri="{9D8B030D-6E8A-4147-A177-3AD203B41FA5}">
                      <a16:colId xmlns:a16="http://schemas.microsoft.com/office/drawing/2014/main" val="2942122149"/>
                    </a:ext>
                  </a:extLst>
                </a:gridCol>
                <a:gridCol w="2213722">
                  <a:extLst>
                    <a:ext uri="{9D8B030D-6E8A-4147-A177-3AD203B41FA5}">
                      <a16:colId xmlns:a16="http://schemas.microsoft.com/office/drawing/2014/main" val="820109433"/>
                    </a:ext>
                  </a:extLst>
                </a:gridCol>
              </a:tblGrid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Item1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Item2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OR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Resultado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3502413432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 OR 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2850204576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 OR 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1221673452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 OR 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1875646721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 OR 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 dirty="0">
                          <a:effectLst/>
                        </a:rPr>
                        <a:t>F</a:t>
                      </a:r>
                      <a:endParaRPr lang="pt-BR" sz="17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127114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92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4896</TotalTime>
  <Words>68</Words>
  <Application>Microsoft Office PowerPoint</Application>
  <PresentationFormat>Apresentação na tela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604</cp:revision>
  <dcterms:created xsi:type="dcterms:W3CDTF">2016-04-03T03:28:05Z</dcterms:created>
  <dcterms:modified xsi:type="dcterms:W3CDTF">2019-09-07T07:20:33Z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