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295" r:id="rId2"/>
    <p:sldId id="31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444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9632F479-2B67-4C48-A2EF-2CD109F18464}"/>
              </a:ext>
            </a:extLst>
          </p:cNvPr>
          <p:cNvSpPr/>
          <p:nvPr/>
        </p:nvSpPr>
        <p:spPr>
          <a:xfrm>
            <a:off x="2800855" y="5373450"/>
            <a:ext cx="387475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8327B1F-9513-46C8-9D67-45454183F419}"/>
              </a:ext>
            </a:extLst>
          </p:cNvPr>
          <p:cNvSpPr/>
          <p:nvPr/>
        </p:nvSpPr>
        <p:spPr>
          <a:xfrm>
            <a:off x="2891215" y="608805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ATRIBUIR  MESMO VALOR PARA VÁRIAS VARIÁVEIS: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VALOR </a:t>
            </a: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DESTINO1 DESTINO2 DESTINO3....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DESTINO1, DESTINO2, DESTINO3,.. São variáveis.</a:t>
            </a: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49275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4980</TotalTime>
  <Words>58</Words>
  <Application>Microsoft Office PowerPoint</Application>
  <PresentationFormat>Apresentação na tela (4:3)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619</cp:revision>
  <dcterms:created xsi:type="dcterms:W3CDTF">2016-04-03T03:28:05Z</dcterms:created>
  <dcterms:modified xsi:type="dcterms:W3CDTF">2019-09-08T06:11:19Z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