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295" r:id="rId2"/>
    <p:sldId id="303" r:id="rId3"/>
    <p:sldId id="30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722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028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79699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espaço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alterada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durantea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Ex: “Emanuel” , 19.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r>
              <a:rPr lang="pt-BR" sz="3600" b="1" u="sng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Variáveis: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estrutura(espaço na memória) em que seu valor muda durante a execução do programa.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2272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998343" cy="80930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variáveis em </a:t>
            </a:r>
            <a:r>
              <a:rPr lang="pt-BR" sz="36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cobol</a:t>
            </a: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contém 3 partes: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350" indent="-514350">
              <a:lnSpc>
                <a:spcPct val="10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pt-BR" sz="3600" b="1" u="sng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Nível: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nível de dados em um registro.</a:t>
            </a:r>
          </a:p>
          <a:p>
            <a:pPr marL="298350" indent="-514350">
              <a:lnSpc>
                <a:spcPct val="10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pt-BR" sz="3600" b="1" u="sng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nomes de variáveis contém caracteres A-Z,0-9, e o hífen(-).</a:t>
            </a:r>
          </a:p>
          <a:p>
            <a:pPr marL="298350" indent="-514350">
              <a:lnSpc>
                <a:spcPct val="10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pt-BR" sz="3600" b="1" u="sng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Imagem(PICTURE): 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o tipo de variável se é numérico, alfanumérico, o seu comprimento, etc.</a:t>
            </a: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r>
              <a:rPr lang="pt-BR" sz="3600" u="sng" spc="-1" dirty="0" err="1">
                <a:solidFill>
                  <a:schemeClr val="bg1"/>
                </a:solidFill>
                <a:latin typeface="Rockwell"/>
              </a:rPr>
              <a:t>Ex</a:t>
            </a:r>
            <a:r>
              <a:rPr lang="pt-BR" sz="3600" u="sng" spc="-1" dirty="0">
                <a:solidFill>
                  <a:schemeClr val="bg1"/>
                </a:solidFill>
                <a:latin typeface="Rockwell"/>
              </a:rPr>
              <a:t>:</a:t>
            </a:r>
            <a:endParaRPr lang="pt-BR" sz="3600" spc="-1" dirty="0">
              <a:solidFill>
                <a:schemeClr val="bg1"/>
              </a:solidFill>
              <a:latin typeface="Rockwell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Rockwell"/>
              </a:rPr>
              <a:t>01    MEU-NOME    PICTURE IS  X(9)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2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444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4808</TotalTime>
  <Words>124</Words>
  <Application>Microsoft Office PowerPoint</Application>
  <PresentationFormat>Apresentação na tela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591</cp:revision>
  <dcterms:created xsi:type="dcterms:W3CDTF">2016-04-03T03:28:05Z</dcterms:created>
  <dcterms:modified xsi:type="dcterms:W3CDTF">2019-09-06T03:46:28Z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