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295" r:id="rId2"/>
    <p:sldId id="324" r:id="rId3"/>
    <p:sldId id="33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96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528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Escrevendo em Arquivos Indexados: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REGISTRO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WRITE FUNCIONARIO-REGISTRO.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Cada registro deve ter uma chave única, pois caso contrário ocorrerá um erro.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977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Escrevendo em Arquivos Indexados: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REGISTRO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INVALID KEY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faça alguma coisa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FUNCIONARIO-REGISTRO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INVALID KEY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DISPLAY “Este código já existe”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389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5741</TotalTime>
  <Words>112</Words>
  <Application>Microsoft Office PowerPoint</Application>
  <PresentationFormat>Apresentação na tela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668</cp:revision>
  <dcterms:created xsi:type="dcterms:W3CDTF">2016-04-03T03:28:05Z</dcterms:created>
  <dcterms:modified xsi:type="dcterms:W3CDTF">2019-09-13T06:04:49Z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