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95" r:id="rId2"/>
    <p:sldId id="337" r:id="rId3"/>
    <p:sldId id="338" r:id="rId4"/>
    <p:sldId id="339" r:id="rId5"/>
    <p:sldId id="340" r:id="rId6"/>
    <p:sldId id="34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2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591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50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694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1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Duas condições são necessárias para se alterar um registro: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o registro deve existir.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 o campo chave não pode ser alterado.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389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alterar um registro você deve encontrá-lo. Primeiramente o arquivo deve ser lido.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NOME-ARQUIVO RECORD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faça alguma coisa.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020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 FUNCIONARIO-ARQUIVO RECORD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 “Ocorreu um Erro na leitura do Arquivo”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4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257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escrever as alteração no registro do arquivo você deve usar o comando: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REWRITE REGISTRO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faça alguma coisa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5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46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REWRITE FUNCIONARIO-REGISTRO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DISPLAY “Erro ao reescrever o registro”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6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327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5889</TotalTime>
  <Words>248</Words>
  <Application>Microsoft Office PowerPoint</Application>
  <PresentationFormat>Apresentação na tela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686</cp:revision>
  <dcterms:created xsi:type="dcterms:W3CDTF">2016-04-03T03:28:05Z</dcterms:created>
  <dcterms:modified xsi:type="dcterms:W3CDTF">2019-09-14T03:57:38Z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