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"/>
  </p:notesMasterIdLst>
  <p:sldIdLst>
    <p:sldId id="295" r:id="rId2"/>
    <p:sldId id="312" r:id="rId3"/>
    <p:sldId id="31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9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9304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55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 AND(E):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00A9C6A-F1AF-451B-874D-549F992A8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87313"/>
              </p:ext>
            </p:extLst>
          </p:nvPr>
        </p:nvGraphicFramePr>
        <p:xfrm>
          <a:off x="145656" y="2229399"/>
          <a:ext cx="8784344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6086">
                  <a:extLst>
                    <a:ext uri="{9D8B030D-6E8A-4147-A177-3AD203B41FA5}">
                      <a16:colId xmlns:a16="http://schemas.microsoft.com/office/drawing/2014/main" val="1030493224"/>
                    </a:ext>
                  </a:extLst>
                </a:gridCol>
                <a:gridCol w="2196086">
                  <a:extLst>
                    <a:ext uri="{9D8B030D-6E8A-4147-A177-3AD203B41FA5}">
                      <a16:colId xmlns:a16="http://schemas.microsoft.com/office/drawing/2014/main" val="652812604"/>
                    </a:ext>
                  </a:extLst>
                </a:gridCol>
                <a:gridCol w="2196086">
                  <a:extLst>
                    <a:ext uri="{9D8B030D-6E8A-4147-A177-3AD203B41FA5}">
                      <a16:colId xmlns:a16="http://schemas.microsoft.com/office/drawing/2014/main" val="2149387455"/>
                    </a:ext>
                  </a:extLst>
                </a:gridCol>
                <a:gridCol w="2196086">
                  <a:extLst>
                    <a:ext uri="{9D8B030D-6E8A-4147-A177-3AD203B41FA5}">
                      <a16:colId xmlns:a16="http://schemas.microsoft.com/office/drawing/2014/main" val="959496880"/>
                    </a:ext>
                  </a:extLst>
                </a:gridCol>
              </a:tblGrid>
              <a:tr h="3503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Item1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Item2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AND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Resultado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3411224855"/>
                  </a:ext>
                </a:extLst>
              </a:tr>
              <a:tr h="3503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 AND 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  <a:highlight>
                            <a:srgbClr val="FFFF00"/>
                          </a:highlight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3772097827"/>
                  </a:ext>
                </a:extLst>
              </a:tr>
              <a:tr h="3503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 AND 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772805363"/>
                  </a:ext>
                </a:extLst>
              </a:tr>
              <a:tr h="3503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 AND 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2145487706"/>
                  </a:ext>
                </a:extLst>
              </a:tr>
              <a:tr h="3503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 AND 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 dirty="0">
                          <a:effectLst/>
                        </a:rPr>
                        <a:t>F</a:t>
                      </a:r>
                      <a:endParaRPr lang="pt-BR" sz="17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2672505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8336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 OR(OU):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39245D6-B893-4E94-8429-160B2FB8E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80355"/>
              </p:ext>
            </p:extLst>
          </p:nvPr>
        </p:nvGraphicFramePr>
        <p:xfrm>
          <a:off x="168812" y="2032451"/>
          <a:ext cx="8854888" cy="1765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3722">
                  <a:extLst>
                    <a:ext uri="{9D8B030D-6E8A-4147-A177-3AD203B41FA5}">
                      <a16:colId xmlns:a16="http://schemas.microsoft.com/office/drawing/2014/main" val="2965424191"/>
                    </a:ext>
                  </a:extLst>
                </a:gridCol>
                <a:gridCol w="2213722">
                  <a:extLst>
                    <a:ext uri="{9D8B030D-6E8A-4147-A177-3AD203B41FA5}">
                      <a16:colId xmlns:a16="http://schemas.microsoft.com/office/drawing/2014/main" val="3752388914"/>
                    </a:ext>
                  </a:extLst>
                </a:gridCol>
                <a:gridCol w="2213722">
                  <a:extLst>
                    <a:ext uri="{9D8B030D-6E8A-4147-A177-3AD203B41FA5}">
                      <a16:colId xmlns:a16="http://schemas.microsoft.com/office/drawing/2014/main" val="2942122149"/>
                    </a:ext>
                  </a:extLst>
                </a:gridCol>
                <a:gridCol w="2213722">
                  <a:extLst>
                    <a:ext uri="{9D8B030D-6E8A-4147-A177-3AD203B41FA5}">
                      <a16:colId xmlns:a16="http://schemas.microsoft.com/office/drawing/2014/main" val="820109433"/>
                    </a:ext>
                  </a:extLst>
                </a:gridCol>
              </a:tblGrid>
              <a:tr h="353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Item1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Item2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OR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Resultado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extLst>
                  <a:ext uri="{0D108BD9-81ED-4DB2-BD59-A6C34878D82A}">
                    <a16:rowId xmlns:a16="http://schemas.microsoft.com/office/drawing/2014/main" val="3502413432"/>
                  </a:ext>
                </a:extLst>
              </a:tr>
              <a:tr h="353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 OR 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  <a:highlight>
                            <a:srgbClr val="FFFF00"/>
                          </a:highlight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extLst>
                  <a:ext uri="{0D108BD9-81ED-4DB2-BD59-A6C34878D82A}">
                    <a16:rowId xmlns:a16="http://schemas.microsoft.com/office/drawing/2014/main" val="2850204576"/>
                  </a:ext>
                </a:extLst>
              </a:tr>
              <a:tr h="353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 OR 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  <a:highlight>
                            <a:srgbClr val="FFFF00"/>
                          </a:highlight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extLst>
                  <a:ext uri="{0D108BD9-81ED-4DB2-BD59-A6C34878D82A}">
                    <a16:rowId xmlns:a16="http://schemas.microsoft.com/office/drawing/2014/main" val="1221673452"/>
                  </a:ext>
                </a:extLst>
              </a:tr>
              <a:tr h="353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 OR 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  <a:highlight>
                            <a:srgbClr val="FFFF00"/>
                          </a:highlight>
                        </a:rPr>
                        <a:t>V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extLst>
                  <a:ext uri="{0D108BD9-81ED-4DB2-BD59-A6C34878D82A}">
                    <a16:rowId xmlns:a16="http://schemas.microsoft.com/office/drawing/2014/main" val="1875646721"/>
                  </a:ext>
                </a:extLst>
              </a:tr>
              <a:tr h="353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>
                          <a:effectLst/>
                        </a:rPr>
                        <a:t>F OR F</a:t>
                      </a:r>
                      <a:endParaRPr lang="pt-BR" sz="1700" kern="15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50" dirty="0">
                          <a:effectLst/>
                        </a:rPr>
                        <a:t>F</a:t>
                      </a:r>
                      <a:endParaRPr lang="pt-BR" sz="17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99328" marR="99328" marT="0" marB="0"/>
                </a:tc>
                <a:extLst>
                  <a:ext uri="{0D108BD9-81ED-4DB2-BD59-A6C34878D82A}">
                    <a16:rowId xmlns:a16="http://schemas.microsoft.com/office/drawing/2014/main" val="127114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692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4896</TotalTime>
  <Words>119</Words>
  <Application>Microsoft Office PowerPoint</Application>
  <PresentationFormat>Apresentação na tela (4:3)</PresentationFormat>
  <Paragraphs>69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603</cp:revision>
  <dcterms:created xsi:type="dcterms:W3CDTF">2016-04-03T03:28:05Z</dcterms:created>
  <dcterms:modified xsi:type="dcterms:W3CDTF">2019-09-07T07:16:17Z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