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95" r:id="rId2"/>
    <p:sldId id="31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FFFFFF"/>
                </a:solidFill>
                <a:latin typeface="Rockwell"/>
              </a:rPr>
              <a:t>Clique para mover o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20D8AE5-2A21-4726-89DF-4B8B2166947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BDBAB35-0937-4DD3-9EDF-15F13966B7C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659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4C055DC-DF06-4779-8009-9E9C65D9F59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930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33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69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1942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46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344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60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2773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099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2905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1122480"/>
            <a:ext cx="777312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Rockwel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9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105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756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5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7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77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8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029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B374493-EC39-42EF-8B9D-DB7E6111ACF4}" type="datetime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07/09/2019</a:t>
            </a:fld>
            <a:endParaRPr lang="pt-BR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17FAFF00-F518-4A8E-AB78-FC791E8A2655}" type="slidenum">
              <a:rPr lang="pt-BR" sz="1000" b="0" strike="noStrike" spc="-1" smtClean="0">
                <a:solidFill>
                  <a:srgbClr val="FFFFFF"/>
                </a:solidFill>
                <a:latin typeface="Rockwell"/>
              </a:rPr>
              <a:t>‹nº›</a:t>
            </a:fld>
            <a:endParaRPr lang="pt-BR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68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474283" y="2775663"/>
            <a:ext cx="5780437" cy="2428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6500"/>
          </a:bodyPr>
          <a:lstStyle/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Programação</a:t>
            </a:r>
          </a:p>
          <a:p>
            <a:pPr algn="ctr">
              <a:lnSpc>
                <a:spcPct val="90000"/>
              </a:lnSpc>
            </a:pPr>
            <a:r>
              <a:rPr lang="pt-BR" sz="5400" b="1" strike="noStrike" cap="all" spc="-1" dirty="0">
                <a:solidFill>
                  <a:schemeClr val="bg1"/>
                </a:solidFill>
                <a:latin typeface="Bookman Old Style"/>
              </a:rPr>
              <a:t>COBOL</a:t>
            </a:r>
            <a:endParaRPr lang="pt-BR" sz="5400" b="0" strike="noStrike" spc="-1" dirty="0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AEA2A-AEEB-49B2-B2A6-92E83BD00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84" y="556622"/>
            <a:ext cx="3706836" cy="2780127"/>
          </a:xfrm>
          <a:prstGeom prst="rect">
            <a:avLst/>
          </a:prstGeom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9632F479-2B67-4C48-A2EF-2CD109F18464}"/>
              </a:ext>
            </a:extLst>
          </p:cNvPr>
          <p:cNvSpPr/>
          <p:nvPr/>
        </p:nvSpPr>
        <p:spPr>
          <a:xfrm>
            <a:off x="2800855" y="5373450"/>
            <a:ext cx="387475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8327B1F-9513-46C8-9D67-45454183F419}"/>
              </a:ext>
            </a:extLst>
          </p:cNvPr>
          <p:cNvSpPr/>
          <p:nvPr/>
        </p:nvSpPr>
        <p:spPr>
          <a:xfrm>
            <a:off x="2891215" y="608805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323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28760" y="285840"/>
            <a:ext cx="7772040" cy="6465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3600" b="1" strike="noStrike" cap="all" spc="-1" dirty="0">
                <a:solidFill>
                  <a:schemeClr val="bg1"/>
                </a:solidFill>
                <a:latin typeface="Bookman Old Style"/>
              </a:rPr>
              <a:t>Programação </a:t>
            </a:r>
            <a:r>
              <a:rPr lang="pt-BR" sz="3600" b="1" strike="noStrike" cap="all" spc="-1" dirty="0" err="1">
                <a:solidFill>
                  <a:schemeClr val="bg1"/>
                </a:solidFill>
                <a:latin typeface="Bookman Old Style"/>
              </a:rPr>
              <a:t>cobol</a:t>
            </a:r>
            <a:endParaRPr lang="pt-BR" sz="3600" b="0" strike="noStrike" spc="-1" dirty="0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45656" y="1122669"/>
            <a:ext cx="8829531" cy="68619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IF-ELSE: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CONDIÇÃO FOR VERDADEIRA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FAÇA ALGUMA COISA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SENÃO</a:t>
            </a: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pt-BR" sz="3600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FAÇA OUTRA COISA</a:t>
            </a:r>
          </a:p>
          <a:p>
            <a:pPr indent="-216000"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16000">
              <a:buClr>
                <a:srgbClr val="FFFFFF"/>
              </a:buClr>
              <a:buFont typeface="Arial"/>
              <a:buChar char="•"/>
            </a:pPr>
            <a:endParaRPr lang="pt-BR" sz="3200" u="sng" spc="-1" dirty="0">
              <a:solidFill>
                <a:schemeClr val="bg1"/>
              </a:solidFill>
              <a:latin typeface="Rockwel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chemeClr val="accent6">
                  <a:lumMod val="20000"/>
                  <a:lumOff val="80000"/>
                </a:schemeClr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buClr>
                <a:srgbClr val="FFFFFF"/>
              </a:buClr>
            </a:pPr>
            <a:endParaRPr lang="pt-BR" sz="3200" spc="-1" dirty="0">
              <a:solidFill>
                <a:srgbClr val="FFF5CE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pt-BR" sz="3200" b="0" strike="noStrike" spc="-1" dirty="0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845560" y="6488640"/>
            <a:ext cx="30987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chemeClr val="bg1"/>
                </a:solidFill>
                <a:latin typeface="Arial"/>
              </a:rPr>
              <a:t>1</a:t>
            </a: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B18F8785-0140-4E22-89E6-71DB31144DE4}"/>
              </a:ext>
            </a:extLst>
          </p:cNvPr>
          <p:cNvSpPr/>
          <p:nvPr/>
        </p:nvSpPr>
        <p:spPr>
          <a:xfrm>
            <a:off x="338040" y="6215040"/>
            <a:ext cx="383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FFFF00"/>
                </a:solidFill>
                <a:latin typeface="Rockwell"/>
              </a:rPr>
              <a:t>emanuelcursos.blogspot.com.br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D69FB492-549C-42A5-94E1-29E5B24B4BFC}"/>
              </a:ext>
            </a:extLst>
          </p:cNvPr>
          <p:cNvSpPr/>
          <p:nvPr/>
        </p:nvSpPr>
        <p:spPr>
          <a:xfrm>
            <a:off x="5072040" y="6207120"/>
            <a:ext cx="37857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00"/>
                </a:solidFill>
                <a:latin typeface="Rockwell"/>
              </a:rPr>
              <a:t>cursos.emanuel@gmail.com</a:t>
            </a:r>
            <a:endParaRPr lang="pt-BR" sz="1800" b="0" strike="noStrike" spc="-1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58336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4884</TotalTime>
  <Words>50</Words>
  <Application>Microsoft Office PowerPoint</Application>
  <PresentationFormat>Apresentação na tela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Century Gothic</vt:lpstr>
      <vt:lpstr>Rockwell</vt:lpstr>
      <vt:lpstr>Times New Roman</vt:lpstr>
      <vt:lpstr>Wingdings 3</vt:lpstr>
      <vt:lpstr>Fatia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Psicanálise</dc:title>
  <dc:subject/>
  <dc:creator>emanuel</dc:creator>
  <dc:description/>
  <cp:lastModifiedBy>emanuel</cp:lastModifiedBy>
  <cp:revision>602</cp:revision>
  <dcterms:created xsi:type="dcterms:W3CDTF">2016-04-03T03:28:05Z</dcterms:created>
  <dcterms:modified xsi:type="dcterms:W3CDTF">2019-09-07T07:45:03Z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